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301" r:id="rId5"/>
    <p:sldId id="302" r:id="rId6"/>
    <p:sldId id="263" r:id="rId7"/>
    <p:sldId id="277" r:id="rId8"/>
    <p:sldId id="278" r:id="rId9"/>
    <p:sldId id="279" r:id="rId10"/>
    <p:sldId id="262" r:id="rId11"/>
    <p:sldId id="265" r:id="rId12"/>
    <p:sldId id="281" r:id="rId13"/>
    <p:sldId id="280" r:id="rId14"/>
    <p:sldId id="264" r:id="rId15"/>
    <p:sldId id="292" r:id="rId16"/>
    <p:sldId id="300" r:id="rId17"/>
    <p:sldId id="266" r:id="rId18"/>
    <p:sldId id="324" r:id="rId19"/>
    <p:sldId id="309" r:id="rId20"/>
    <p:sldId id="311" r:id="rId21"/>
    <p:sldId id="312" r:id="rId22"/>
    <p:sldId id="313" r:id="rId23"/>
    <p:sldId id="314" r:id="rId24"/>
    <p:sldId id="325" r:id="rId25"/>
    <p:sldId id="287" r:id="rId26"/>
    <p:sldId id="282" r:id="rId27"/>
    <p:sldId id="303" r:id="rId28"/>
    <p:sldId id="288" r:id="rId29"/>
    <p:sldId id="284" r:id="rId30"/>
    <p:sldId id="289" r:id="rId31"/>
    <p:sldId id="269" r:id="rId32"/>
    <p:sldId id="295" r:id="rId33"/>
    <p:sldId id="270" r:id="rId34"/>
    <p:sldId id="286" r:id="rId35"/>
    <p:sldId id="296" r:id="rId36"/>
    <p:sldId id="298" r:id="rId37"/>
    <p:sldId id="304" r:id="rId38"/>
    <p:sldId id="297" r:id="rId39"/>
    <p:sldId id="306" r:id="rId40"/>
    <p:sldId id="307" r:id="rId41"/>
    <p:sldId id="326" r:id="rId42"/>
    <p:sldId id="299" r:id="rId43"/>
    <p:sldId id="317" r:id="rId44"/>
    <p:sldId id="315" r:id="rId45"/>
    <p:sldId id="318" r:id="rId46"/>
    <p:sldId id="319" r:id="rId47"/>
    <p:sldId id="322" r:id="rId48"/>
    <p:sldId id="320" r:id="rId49"/>
    <p:sldId id="321" r:id="rId50"/>
    <p:sldId id="271" r:id="rId51"/>
    <p:sldId id="273" r:id="rId52"/>
    <p:sldId id="323" r:id="rId5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kala Martin" initials="SM" lastIdx="1" clrIdx="0">
    <p:extLst>
      <p:ext uri="{19B8F6BF-5375-455C-9EA6-DF929625EA0E}">
        <p15:presenceInfo xmlns:p15="http://schemas.microsoft.com/office/powerpoint/2012/main" userId="Skala Mart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C7"/>
    <a:srgbClr val="005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2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1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artin_skala_cvrez_cz/Documents/2021_Sorpce_RaO_databaze/Zdrojove_dokumenty/Zpravy_UJV/Reserse_3103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ujvrez-my.sharepoint.com/personal/martin_skala_cvrez_cz/Documents/2021_Sorpce_RaO_databaze/Zdrojove_dokumenty/Zpravy_UJV/Reserse_3103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n.skala\Documents\CVR_projekty\Projekty_aktivni\2017_06_Sevacc_MPO_TRIO\Sorbenty\Sorbenty_dle_puvodcu\SevAcc_sorbenty_v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n.skala\Documents\CVR_projekty\Projekty_aktivni\2017_06_Sevacc_MPO_TRIO\Sorbenty\Sorbenty_dle_puvodcu\SevAcc_sorbenty_v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rtin.skala\Documents\CVR_projekty\Projekty_aktivni\2018_01_TACR_Emise_Hg\Data_prace_vysledky\Dynamicka_metoda\2020_11_10_Emise_Hg_dynamicka_metoda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Sorbenty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Analyza!$I$2</c:f>
              <c:strCache>
                <c:ptCount val="1"/>
                <c:pt idx="0">
                  <c:v>ÚJV Řež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Analyza!$G$4:$G$11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Analyza!$I$4:$I$11</c:f>
              <c:numCache>
                <c:formatCode>General</c:formatCode>
                <c:ptCount val="8"/>
                <c:pt idx="0">
                  <c:v>0</c:v>
                </c:pt>
                <c:pt idx="1">
                  <c:v>1</c:v>
                </c:pt>
                <c:pt idx="2">
                  <c:v>5</c:v>
                </c:pt>
                <c:pt idx="3">
                  <c:v>3</c:v>
                </c:pt>
                <c:pt idx="4">
                  <c:v>0</c:v>
                </c:pt>
                <c:pt idx="5">
                  <c:v>4</c:v>
                </c:pt>
                <c:pt idx="6">
                  <c:v>1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C3B-4C3B-8C7C-F674A1C76BA4}"/>
            </c:ext>
          </c:extLst>
        </c:ser>
        <c:ser>
          <c:idx val="1"/>
          <c:order val="1"/>
          <c:tx>
            <c:strRef>
              <c:f>Analyza!$K$2</c:f>
              <c:strCache>
                <c:ptCount val="1"/>
                <c:pt idx="0">
                  <c:v>CVŘ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Analyza!$G$4:$G$11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Analyza!$K$4:$K$11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27</c:v>
                </c:pt>
                <c:pt idx="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C3B-4C3B-8C7C-F674A1C76B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41976800"/>
        <c:axId val="283696752"/>
      </c:barChart>
      <c:catAx>
        <c:axId val="44197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3696752"/>
        <c:crosses val="autoZero"/>
        <c:auto val="1"/>
        <c:lblAlgn val="ctr"/>
        <c:lblOffset val="100"/>
        <c:noMultiLvlLbl val="0"/>
      </c:catAx>
      <c:valAx>
        <c:axId val="283696752"/>
        <c:scaling>
          <c:orientation val="minMax"/>
          <c:max val="2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Po</a:t>
                </a:r>
                <a:r>
                  <a:rPr lang="cs-CZ"/>
                  <a:t>čet publikací </a:t>
                </a:r>
                <a:r>
                  <a:rPr lang="en-US"/>
                  <a:t>[-]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197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900262467191601"/>
          <c:y val="0.27932050160396621"/>
          <c:w val="0.32421697287839019"/>
          <c:h val="0.10030912802566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Ionexy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Analyza!$H$2</c:f>
              <c:strCache>
                <c:ptCount val="1"/>
                <c:pt idx="0">
                  <c:v>ÚJV Řež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Analyza!$G$4:$G$11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Analyza!$H$4:$H$11</c:f>
              <c:numCache>
                <c:formatCode>General</c:formatCode>
                <c:ptCount val="8"/>
                <c:pt idx="0">
                  <c:v>7</c:v>
                </c:pt>
                <c:pt idx="1">
                  <c:v>12</c:v>
                </c:pt>
                <c:pt idx="2">
                  <c:v>16</c:v>
                </c:pt>
                <c:pt idx="3">
                  <c:v>21</c:v>
                </c:pt>
                <c:pt idx="4">
                  <c:v>0</c:v>
                </c:pt>
                <c:pt idx="5">
                  <c:v>4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8D-4ADB-9949-94CA920C760A}"/>
            </c:ext>
          </c:extLst>
        </c:ser>
        <c:ser>
          <c:idx val="1"/>
          <c:order val="1"/>
          <c:tx>
            <c:strRef>
              <c:f>Analyza!$J$2</c:f>
              <c:strCache>
                <c:ptCount val="1"/>
                <c:pt idx="0">
                  <c:v>CVŘ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Analyza!$G$4:$G$11</c:f>
              <c:numCache>
                <c:formatCode>General</c:formatCode>
                <c:ptCount val="8"/>
                <c:pt idx="0">
                  <c:v>1950</c:v>
                </c:pt>
                <c:pt idx="1">
                  <c:v>1960</c:v>
                </c:pt>
                <c:pt idx="2">
                  <c:v>1970</c:v>
                </c:pt>
                <c:pt idx="3">
                  <c:v>1980</c:v>
                </c:pt>
                <c:pt idx="4">
                  <c:v>1990</c:v>
                </c:pt>
                <c:pt idx="5">
                  <c:v>2000</c:v>
                </c:pt>
                <c:pt idx="6">
                  <c:v>2010</c:v>
                </c:pt>
                <c:pt idx="7">
                  <c:v>2020</c:v>
                </c:pt>
              </c:numCache>
            </c:numRef>
          </c:cat>
          <c:val>
            <c:numRef>
              <c:f>Analyza!$J$4:$J$11</c:f>
              <c:numCache>
                <c:formatCode>General</c:formatCode>
                <c:ptCount val="8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8D-4ADB-9949-94CA920C76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41976800"/>
        <c:axId val="283696752"/>
      </c:barChart>
      <c:catAx>
        <c:axId val="441976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83696752"/>
        <c:crosses val="autoZero"/>
        <c:auto val="1"/>
        <c:lblAlgn val="ctr"/>
        <c:lblOffset val="100"/>
        <c:noMultiLvlLbl val="0"/>
      </c:catAx>
      <c:valAx>
        <c:axId val="283696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/>
                  <a:t>Počet publikací </a:t>
                </a:r>
                <a:r>
                  <a:rPr lang="en-US"/>
                  <a:t>[-]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4197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1011373578302708"/>
          <c:y val="0.27932050160396621"/>
          <c:w val="0.32421697287839019"/>
          <c:h val="0.1003091280256634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Stádium vývoje produktu</a:t>
            </a:r>
            <a:endParaRPr lang="en-GB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sorbenty_skupiny_I!$C$23</c:f>
              <c:strCache>
                <c:ptCount val="1"/>
                <c:pt idx="0">
                  <c:v>Kategorie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EAA-4FB1-8641-C3D5D0424CE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EAA-4FB1-8641-C3D5D0424CE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EAA-4FB1-8641-C3D5D0424CE3}"/>
              </c:ext>
            </c:extLst>
          </c:dPt>
          <c:dLbls>
            <c:dLbl>
              <c:idx val="0"/>
              <c:layout>
                <c:manualLayout>
                  <c:x val="-0.1425777666509607"/>
                  <c:y val="-4.2705963837853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EAA-4FB1-8641-C3D5D0424CE3}"/>
                </c:ext>
              </c:extLst>
            </c:dLbl>
            <c:dLbl>
              <c:idx val="1"/>
              <c:layout>
                <c:manualLayout>
                  <c:x val="0.11294458230985825"/>
                  <c:y val="-4.749562554680664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EAA-4FB1-8641-C3D5D0424CE3}"/>
                </c:ext>
              </c:extLst>
            </c:dLbl>
            <c:dLbl>
              <c:idx val="2"/>
              <c:layout>
                <c:manualLayout>
                  <c:x val="5.5859467963726019E-2"/>
                  <c:y val="0.1321529600466608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AA-4FB1-8641-C3D5D0424C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sorbenty_skupiny_I!$C$24:$C$26</c:f>
              <c:strCache>
                <c:ptCount val="3"/>
                <c:pt idx="0">
                  <c:v>Komerční</c:v>
                </c:pt>
                <c:pt idx="1">
                  <c:v>Laboratorní</c:v>
                </c:pt>
                <c:pt idx="2">
                  <c:v>Nanomateriály</c:v>
                </c:pt>
              </c:strCache>
            </c:strRef>
          </c:cat>
          <c:val>
            <c:numRef>
              <c:f>sorbenty_skupiny_I!$G$24:$G$26</c:f>
              <c:numCache>
                <c:formatCode>0%</c:formatCode>
                <c:ptCount val="3"/>
                <c:pt idx="0">
                  <c:v>0.61428571428571432</c:v>
                </c:pt>
                <c:pt idx="1">
                  <c:v>0.2857142857142857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EAA-4FB1-8641-C3D5D0424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1501835038530465E-2"/>
          <c:y val="0.6093012150608792"/>
          <c:w val="0.267947870828323"/>
          <c:h val="0.3105646340607747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sorbenty_skupiny_I!$C$29</c:f>
              <c:strCache>
                <c:ptCount val="1"/>
                <c:pt idx="0">
                  <c:v>Komerční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17-4E36-9130-2D3488F1C5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17-4E36-9130-2D3488F1C5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17-4E36-9130-2D3488F1C522}"/>
              </c:ext>
            </c:extLst>
          </c:dPt>
          <c:dLbls>
            <c:dLbl>
              <c:idx val="0"/>
              <c:layout>
                <c:manualLayout>
                  <c:x val="-0.1425777666509607"/>
                  <c:y val="-4.2705963837853599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717-4E36-9130-2D3488F1C522}"/>
                </c:ext>
              </c:extLst>
            </c:dLbl>
            <c:dLbl>
              <c:idx val="1"/>
              <c:layout>
                <c:manualLayout>
                  <c:x val="0.10332932145399788"/>
                  <c:y val="-9.06602267500067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17-4E36-9130-2D3488F1C522}"/>
                </c:ext>
              </c:extLst>
            </c:dLbl>
            <c:dLbl>
              <c:idx val="2"/>
              <c:layout>
                <c:manualLayout>
                  <c:x val="0.10166102712659351"/>
                  <c:y val="0.1354821323431877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17-4E36-9130-2D3488F1C5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sorbenty_skupiny_I!$C$30:$C$32</c:f>
              <c:strCache>
                <c:ptCount val="3"/>
                <c:pt idx="0">
                  <c:v>Likvidace RaO</c:v>
                </c:pt>
                <c:pt idx="1">
                  <c:v>Úprava a čištění vody</c:v>
                </c:pt>
                <c:pt idx="2">
                  <c:v>Jiné</c:v>
                </c:pt>
              </c:strCache>
            </c:strRef>
          </c:cat>
          <c:val>
            <c:numRef>
              <c:f>sorbenty_skupiny_I!$G$30:$G$32</c:f>
              <c:numCache>
                <c:formatCode>0%</c:formatCode>
                <c:ptCount val="3"/>
                <c:pt idx="0">
                  <c:v>0.53488372093023251</c:v>
                </c:pt>
                <c:pt idx="1">
                  <c:v>0.16279069767441862</c:v>
                </c:pt>
                <c:pt idx="2">
                  <c:v>0.30232558139534882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717-4E36-9130-2D3488F1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0686788689904636"/>
          <c:y val="1.1848749124834107E-2"/>
          <c:w val="0.3725214198838192"/>
          <c:h val="0.2893814552159886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0" i="0" u="none" strike="noStrike" baseline="0" dirty="0">
                <a:effectLst/>
              </a:rPr>
              <a:t>Střední účinnost záchytu </a:t>
            </a:r>
            <a:r>
              <a:rPr lang="cs-CZ" sz="1400" b="0" i="0" u="none" strike="noStrike" baseline="0" dirty="0" err="1">
                <a:effectLst/>
              </a:rPr>
              <a:t>Hg</a:t>
            </a:r>
            <a:r>
              <a:rPr lang="cs-CZ" sz="1400" b="0" i="0" u="none" strike="noStrike" baseline="0" dirty="0">
                <a:effectLst/>
              </a:rPr>
              <a:t> v závislosti na teplotě</a:t>
            </a:r>
            <a:endParaRPr lang="cs-CZ" baseline="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15887210177824035"/>
          <c:y val="0.14157537546819884"/>
          <c:w val="0.81352752618641633"/>
          <c:h val="0.72094448116709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souhr_účinnosti!$D$2</c:f>
              <c:strCache>
                <c:ptCount val="1"/>
                <c:pt idx="0">
                  <c:v> ID 002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souhr_účinnosti!$U$2:$U$5</c:f>
              <c:numCache>
                <c:formatCode>General</c:formatCode>
                <c:ptCount val="4"/>
                <c:pt idx="0">
                  <c:v>25</c:v>
                </c:pt>
                <c:pt idx="1">
                  <c:v>70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souhr_účinnosti!$R$2:$R$5</c:f>
              <c:numCache>
                <c:formatCode>0%</c:formatCode>
                <c:ptCount val="4"/>
                <c:pt idx="0">
                  <c:v>0.10331325301204819</c:v>
                </c:pt>
                <c:pt idx="1">
                  <c:v>0.16818526955201216</c:v>
                </c:pt>
                <c:pt idx="2">
                  <c:v>9.4416562107904639E-2</c:v>
                </c:pt>
                <c:pt idx="3">
                  <c:v>0.28331218274111675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16-4129-ACC9-A755A79FFBC1}"/>
            </c:ext>
          </c:extLst>
        </c:ser>
        <c:ser>
          <c:idx val="1"/>
          <c:order val="1"/>
          <c:tx>
            <c:strRef>
              <c:f>souhr_účinnosti!$D$22</c:f>
              <c:strCache>
                <c:ptCount val="1"/>
                <c:pt idx="0">
                  <c:v>ID 139</c:v>
                </c:pt>
              </c:strCache>
              <c:extLst xmlns:c15="http://schemas.microsoft.com/office/drawing/2012/chart"/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souhr_účinnosti!$U$2:$U$5</c:f>
              <c:numCache>
                <c:formatCode>General</c:formatCode>
                <c:ptCount val="4"/>
                <c:pt idx="0">
                  <c:v>25</c:v>
                </c:pt>
                <c:pt idx="1">
                  <c:v>70</c:v>
                </c:pt>
                <c:pt idx="2">
                  <c:v>150</c:v>
                </c:pt>
                <c:pt idx="3">
                  <c:v>200</c:v>
                </c:pt>
              </c:numCache>
              <c:extLst xmlns:c15="http://schemas.microsoft.com/office/drawing/2012/chart"/>
            </c:numRef>
          </c:cat>
          <c:val>
            <c:numRef>
              <c:f>souhr_účinnosti!$R$6:$R$9</c:f>
              <c:numCache>
                <c:formatCode>0%</c:formatCode>
                <c:ptCount val="4"/>
                <c:pt idx="0">
                  <c:v>0.88333705357142855</c:v>
                </c:pt>
                <c:pt idx="1">
                  <c:v>0.81823204419889506</c:v>
                </c:pt>
                <c:pt idx="2">
                  <c:v>0.94100617283950627</c:v>
                </c:pt>
                <c:pt idx="3">
                  <c:v>0.99227058823529424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1-FD16-4129-ACC9-A755A79FFBC1}"/>
            </c:ext>
          </c:extLst>
        </c:ser>
        <c:ser>
          <c:idx val="5"/>
          <c:order val="4"/>
          <c:tx>
            <c:strRef>
              <c:f>souhr_účinnosti!$D$107</c:f>
              <c:strCache>
                <c:ptCount val="1"/>
                <c:pt idx="0">
                  <c:v>ID 133</c:v>
                </c:pt>
              </c:strCache>
              <c:extLst xmlns:c15="http://schemas.microsoft.com/office/drawing/2012/chart"/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souhr_účinnosti!$R$18:$R$21</c:f>
              <c:numCache>
                <c:formatCode>0%</c:formatCode>
                <c:ptCount val="4"/>
                <c:pt idx="0">
                  <c:v>0.42245240761478159</c:v>
                </c:pt>
                <c:pt idx="1">
                  <c:v>0.35183129855715878</c:v>
                </c:pt>
                <c:pt idx="2">
                  <c:v>0.15694444444444444</c:v>
                </c:pt>
                <c:pt idx="3">
                  <c:v>0.40844155844155844</c:v>
                </c:pt>
              </c:numCache>
              <c:extLst xmlns:c15="http://schemas.microsoft.com/office/drawing/2012/chart"/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FD16-4129-ACC9-A755A79FFBC1}"/>
            </c:ext>
          </c:extLst>
        </c:ser>
        <c:ser>
          <c:idx val="3"/>
          <c:order val="12"/>
          <c:tx>
            <c:strRef>
              <c:f>souhr_účinnosti!$W$50</c:f>
              <c:strCache>
                <c:ptCount val="1"/>
                <c:pt idx="0">
                  <c:v>prázdný adsorbér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souhr_účinnosti!$U$2:$U$5</c:f>
              <c:numCache>
                <c:formatCode>General</c:formatCode>
                <c:ptCount val="4"/>
                <c:pt idx="0">
                  <c:v>25</c:v>
                </c:pt>
                <c:pt idx="1">
                  <c:v>70</c:v>
                </c:pt>
                <c:pt idx="2">
                  <c:v>150</c:v>
                </c:pt>
                <c:pt idx="3">
                  <c:v>200</c:v>
                </c:pt>
              </c:numCache>
            </c:numRef>
          </c:cat>
          <c:val>
            <c:numRef>
              <c:f>souhr_účinnosti!$R$50:$R$53</c:f>
              <c:numCache>
                <c:formatCode>0%</c:formatCode>
                <c:ptCount val="4"/>
                <c:pt idx="0">
                  <c:v>2.9885057471264354E-2</c:v>
                </c:pt>
                <c:pt idx="1">
                  <c:v>1.3924050632911356E-2</c:v>
                </c:pt>
                <c:pt idx="2">
                  <c:v>0.10575635876840694</c:v>
                </c:pt>
                <c:pt idx="3">
                  <c:v>7.7777777777777779E-2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16-4129-ACC9-A755A79FFBC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40771904"/>
        <c:axId val="748283936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souhr_účinnosti!$D$42</c15:sqref>
                        </c15:formulaRef>
                      </c:ext>
                    </c:extLst>
                    <c:strCache>
                      <c:ptCount val="1"/>
                      <c:pt idx="0">
                        <c:v>ID 140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numRef>
                    <c:extLst>
                      <c:ext uri="{02D57815-91ED-43cb-92C2-25804820EDAC}">
                        <c15:formulaRef>
                          <c15:sqref>souhr_účinnosti!$U$2:$U$5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25</c:v>
                      </c:pt>
                      <c:pt idx="1">
                        <c:v>70</c:v>
                      </c:pt>
                      <c:pt idx="2">
                        <c:v>150</c:v>
                      </c:pt>
                      <c:pt idx="3">
                        <c:v>200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souhr_účinnosti!$R$10:$R$13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0.97353651685393261</c:v>
                      </c:pt>
                      <c:pt idx="1">
                        <c:v>0.96250289017341029</c:v>
                      </c:pt>
                      <c:pt idx="2">
                        <c:v>0.92107530120481929</c:v>
                      </c:pt>
                      <c:pt idx="3">
                        <c:v>0.55919395465994959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FD16-4129-ACC9-A755A79FFBC1}"/>
                  </c:ext>
                </c:extLst>
              </c15:ser>
            </c15:filteredBarSeries>
            <c15:filteredBar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souhr_účinnosti!$D$87</c15:sqref>
                        </c15:formulaRef>
                      </c:ext>
                    </c:extLst>
                    <c:strCache>
                      <c:ptCount val="1"/>
                      <c:pt idx="0">
                        <c:v>ID 132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souhr_účinnosti!$R$14:$R$17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0.37401315789473688</c:v>
                      </c:pt>
                      <c:pt idx="1">
                        <c:v>0.30934065934065935</c:v>
                      </c:pt>
                      <c:pt idx="2">
                        <c:v>0.24736842105263157</c:v>
                      </c:pt>
                      <c:pt idx="3">
                        <c:v>0.23058761804826861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FD16-4129-ACC9-A755A79FFBC1}"/>
                  </c:ext>
                </c:extLst>
              </c15:ser>
            </c15:filteredBarSeries>
            <c15:filteredBarSeries>
              <c15:ser>
                <c:idx val="6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souhr_účinnosti!$D$127</c15:sqref>
                        </c15:formulaRef>
                      </c:ext>
                    </c:extLst>
                    <c:strCache>
                      <c:ptCount val="1"/>
                      <c:pt idx="0">
                        <c:v>ID 143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souhr_účinnosti!$R$22:$R$25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0.24378238341968914</c:v>
                      </c:pt>
                      <c:pt idx="1">
                        <c:v>0.42173350582147473</c:v>
                      </c:pt>
                      <c:pt idx="2">
                        <c:v>0.1598069105691057</c:v>
                      </c:pt>
                      <c:pt idx="3">
                        <c:v>0.11289473684210527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FD16-4129-ACC9-A755A79FFBC1}"/>
                  </c:ext>
                </c:extLst>
              </c15:ser>
            </c15:filteredBarSeries>
            <c15:filteredBarSeries>
              <c15:ser>
                <c:idx val="7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souhr_účinnosti!$D$147</c15:sqref>
                        </c15:formulaRef>
                      </c:ext>
                    </c:extLst>
                    <c:strCache>
                      <c:ptCount val="1"/>
                      <c:pt idx="0">
                        <c:v>ID 144</c:v>
                      </c:pt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souhr_účinnosti!$R$26:$R$29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0.99490316004077473</c:v>
                      </c:pt>
                      <c:pt idx="1">
                        <c:v>0.99477533960292586</c:v>
                      </c:pt>
                      <c:pt idx="2">
                        <c:v>0.98367000000000004</c:v>
                      </c:pt>
                      <c:pt idx="3">
                        <c:v>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FD16-4129-ACC9-A755A79FFBC1}"/>
                  </c:ext>
                </c:extLst>
              </c15:ser>
            </c15:filteredBarSeries>
            <c15:filteredBarSeries>
              <c15:ser>
                <c:idx val="8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souhr_účinnosti!$D$167</c15:sqref>
                        </c15:formulaRef>
                      </c:ext>
                    </c:extLst>
                    <c:strCache>
                      <c:ptCount val="1"/>
                      <c:pt idx="0">
                        <c:v>ID 145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souhr_účinnosti!$R$30:$R$33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0.98336028460543334</c:v>
                      </c:pt>
                      <c:pt idx="1">
                        <c:v>0.98719174503657259</c:v>
                      </c:pt>
                      <c:pt idx="2">
                        <c:v>0.9850811870100783</c:v>
                      </c:pt>
                      <c:pt idx="3">
                        <c:v>0.99485066941297629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FD16-4129-ACC9-A755A79FFBC1}"/>
                  </c:ext>
                </c:extLst>
              </c15:ser>
            </c15:filteredBarSeries>
            <c15:filteredBarSeries>
              <c15:ser>
                <c:idx val="9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souhr_účinnosti!$D$187</c15:sqref>
                        </c15:formulaRef>
                      </c:ext>
                    </c:extLst>
                    <c:strCache>
                      <c:ptCount val="1"/>
                      <c:pt idx="0">
                        <c:v>ID 147</c:v>
                      </c:pt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souhr_účinnosti!$R$34:$R$37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0.98474067654733533</c:v>
                      </c:pt>
                      <c:pt idx="1">
                        <c:v>0.99443207126948774</c:v>
                      </c:pt>
                      <c:pt idx="2">
                        <c:v>0.99491869918699183</c:v>
                      </c:pt>
                      <c:pt idx="3">
                        <c:v>0.99456521739130432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FD16-4129-ACC9-A755A79FFBC1}"/>
                  </c:ext>
                </c:extLst>
              </c15:ser>
            </c15:filteredBarSeries>
            <c15:filteredBarSeries>
              <c15:ser>
                <c:idx val="10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souhr_účinnosti!$D$207</c15:sqref>
                        </c15:formulaRef>
                      </c:ext>
                    </c:extLst>
                    <c:strCache>
                      <c:ptCount val="1"/>
                      <c:pt idx="0">
                        <c:v>ID 148</c:v>
                      </c:pt>
                    </c:strCache>
                  </c:strRef>
                </c:tx>
                <c:spPr>
                  <a:solidFill>
                    <a:schemeClr val="accent5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souhr_účinnosti!$R$38:$R$40</c15:sqref>
                        </c15:formulaRef>
                      </c:ext>
                    </c:extLst>
                    <c:numCache>
                      <c:formatCode>0%</c:formatCode>
                      <c:ptCount val="3"/>
                      <c:pt idx="0">
                        <c:v>0.99369482976040358</c:v>
                      </c:pt>
                      <c:pt idx="1">
                        <c:v>0.99458874458874458</c:v>
                      </c:pt>
                      <c:pt idx="2">
                        <c:v>0.9941724941724942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A-FD16-4129-ACC9-A755A79FFBC1}"/>
                  </c:ext>
                </c:extLst>
              </c15:ser>
            </c15:filteredBarSeries>
            <c15:filteredBarSeries>
              <c15:ser>
                <c:idx val="11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souhr_účinnosti!$D$222</c15:sqref>
                        </c15:formulaRef>
                      </c:ext>
                    </c:extLst>
                    <c:strCache>
                      <c:ptCount val="1"/>
                      <c:pt idx="0">
                        <c:v>ID 151</c:v>
                      </c:pt>
                    </c:strCache>
                  </c:strRef>
                </c:tx>
                <c:spPr>
                  <a:solidFill>
                    <a:schemeClr val="accent6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souhr_účinnosti!$R$42:$R$45</c15:sqref>
                        </c15:formulaRef>
                      </c:ext>
                    </c:extLst>
                    <c:numCache>
                      <c:formatCode>0%</c:formatCode>
                      <c:ptCount val="4"/>
                      <c:pt idx="0">
                        <c:v>0.99398315282791816</c:v>
                      </c:pt>
                      <c:pt idx="1">
                        <c:v>0.97778846153846155</c:v>
                      </c:pt>
                      <c:pt idx="2">
                        <c:v>0.98331318016928659</c:v>
                      </c:pt>
                      <c:pt idx="3">
                        <c:v>0.97983249051833132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B-FD16-4129-ACC9-A755A79FFBC1}"/>
                  </c:ext>
                </c:extLst>
              </c15:ser>
            </c15:filteredBarSeries>
            <c15:filteredBarSeries>
              <c15:ser>
                <c:idx val="12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souhr_účinnosti!$D$242</c15:sqref>
                        </c15:formulaRef>
                      </c:ext>
                    </c:extLst>
                    <c:strCache>
                      <c:ptCount val="1"/>
                      <c:pt idx="0">
                        <c:v>ID 152</c:v>
                      </c:pt>
                    </c:strCache>
                  </c:strRef>
                </c:tx>
                <c:spPr>
                  <a:solidFill>
                    <a:schemeClr val="accent1">
                      <a:lumMod val="80000"/>
                      <a:lumOff val="2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cs-CZ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souhr_účinnosti!$R$46:$R$49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3" formatCode="0%">
                        <c:v>0.98182839912280706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C-FD16-4129-ACC9-A755A79FFBC1}"/>
                  </c:ext>
                </c:extLst>
              </c15:ser>
            </c15:filteredBarSeries>
          </c:ext>
        </c:extLst>
      </c:barChart>
      <c:catAx>
        <c:axId val="64077190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1" dirty="0"/>
                  <a:t>Teplota </a:t>
                </a:r>
                <a:r>
                  <a:rPr lang="en-US" sz="1600" b="1" dirty="0"/>
                  <a:t>[</a:t>
                </a:r>
                <a:r>
                  <a:rPr lang="cs-CZ" sz="1600" b="1" dirty="0"/>
                  <a:t>°C</a:t>
                </a:r>
                <a:r>
                  <a:rPr lang="en-US" sz="1600" b="1" dirty="0"/>
                  <a:t>]</a:t>
                </a:r>
                <a:endParaRPr lang="en-GB" sz="1600" b="1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748283936"/>
        <c:crosses val="autoZero"/>
        <c:auto val="1"/>
        <c:lblAlgn val="ctr"/>
        <c:lblOffset val="100"/>
        <c:noMultiLvlLbl val="0"/>
      </c:catAx>
      <c:valAx>
        <c:axId val="74828393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cs-CZ" sz="1600" b="1" dirty="0"/>
                  <a:t>Účinnost</a:t>
                </a:r>
                <a:r>
                  <a:rPr lang="cs-CZ" sz="1600" b="1" baseline="0" dirty="0"/>
                  <a:t> záchytu </a:t>
                </a:r>
                <a:r>
                  <a:rPr lang="cs-CZ" sz="1600" b="1" baseline="0" dirty="0" err="1"/>
                  <a:t>Hg</a:t>
                </a:r>
                <a:r>
                  <a:rPr lang="cs-CZ" sz="1600" b="1" baseline="0" dirty="0"/>
                  <a:t> </a:t>
                </a:r>
                <a:r>
                  <a:rPr lang="cs-CZ" sz="1600" b="1" dirty="0"/>
                  <a:t>[%]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cs-CZ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640771904"/>
        <c:crosses val="autoZero"/>
        <c:crossBetween val="between"/>
      </c:valAx>
      <c:spPr>
        <a:solidFill>
          <a:schemeClr val="bg1">
            <a:alpha val="66000"/>
          </a:schemeClr>
        </a:solidFill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6782FFC-6B98-414A-85F5-26F4EED1B54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0B58C39-A6E0-4F48-8376-51E3476E7480}">
      <dgm:prSet phldrT="[Text]"/>
      <dgm:spPr/>
      <dgm:t>
        <a:bodyPr/>
        <a:lstStyle/>
        <a:p>
          <a:r>
            <a:rPr lang="cs-CZ" dirty="0"/>
            <a:t>Sorpce</a:t>
          </a:r>
          <a:endParaRPr lang="en-GB" dirty="0"/>
        </a:p>
      </dgm:t>
    </dgm:pt>
    <dgm:pt modelId="{D53E2076-4EB5-482B-8A5D-68F968955F0C}" type="parTrans" cxnId="{F631A4E3-768F-4252-965D-57D16B875D64}">
      <dgm:prSet/>
      <dgm:spPr/>
      <dgm:t>
        <a:bodyPr/>
        <a:lstStyle/>
        <a:p>
          <a:endParaRPr lang="en-GB"/>
        </a:p>
      </dgm:t>
    </dgm:pt>
    <dgm:pt modelId="{940D744A-FB95-474C-89BC-A823A010DFF1}" type="sibTrans" cxnId="{F631A4E3-768F-4252-965D-57D16B875D64}">
      <dgm:prSet/>
      <dgm:spPr/>
      <dgm:t>
        <a:bodyPr/>
        <a:lstStyle/>
        <a:p>
          <a:endParaRPr lang="en-GB"/>
        </a:p>
      </dgm:t>
    </dgm:pt>
    <dgm:pt modelId="{427FFE72-2396-477D-A8EA-B7C2C7224551}">
      <dgm:prSet phldrT="[Text]"/>
      <dgm:spPr/>
      <dgm:t>
        <a:bodyPr/>
        <a:lstStyle/>
        <a:p>
          <a:r>
            <a:rPr lang="cs-CZ" b="1" dirty="0"/>
            <a:t>Ad</a:t>
          </a:r>
          <a:r>
            <a:rPr lang="cs-CZ" dirty="0"/>
            <a:t>sorpce</a:t>
          </a:r>
          <a:endParaRPr lang="en-GB" dirty="0"/>
        </a:p>
      </dgm:t>
    </dgm:pt>
    <dgm:pt modelId="{94F9754A-E8AA-41BA-B613-411FBC1E004B}" type="parTrans" cxnId="{91ECDA8C-BCF1-4D4D-9C04-D807716DD4DF}">
      <dgm:prSet/>
      <dgm:spPr/>
      <dgm:t>
        <a:bodyPr/>
        <a:lstStyle/>
        <a:p>
          <a:endParaRPr lang="en-GB"/>
        </a:p>
      </dgm:t>
    </dgm:pt>
    <dgm:pt modelId="{171DE709-ABD6-484B-9960-D5419321773F}" type="sibTrans" cxnId="{91ECDA8C-BCF1-4D4D-9C04-D807716DD4DF}">
      <dgm:prSet/>
      <dgm:spPr/>
      <dgm:t>
        <a:bodyPr/>
        <a:lstStyle/>
        <a:p>
          <a:endParaRPr lang="en-GB"/>
        </a:p>
      </dgm:t>
    </dgm:pt>
    <dgm:pt modelId="{F6CE8C6D-9F4A-4E46-BF6A-67046307B3A6}">
      <dgm:prSet phldrT="[Text]"/>
      <dgm:spPr/>
      <dgm:t>
        <a:bodyPr/>
        <a:lstStyle/>
        <a:p>
          <a:r>
            <a:rPr lang="cs-CZ" b="1" dirty="0"/>
            <a:t>Ab</a:t>
          </a:r>
          <a:r>
            <a:rPr lang="cs-CZ" dirty="0"/>
            <a:t>sorpce</a:t>
          </a:r>
          <a:endParaRPr lang="en-GB" dirty="0"/>
        </a:p>
      </dgm:t>
    </dgm:pt>
    <dgm:pt modelId="{FCCE9B7B-812C-4720-B348-9D60C0AC92C7}" type="parTrans" cxnId="{23E746F4-7484-4515-B5D6-91C6F7B81464}">
      <dgm:prSet/>
      <dgm:spPr/>
      <dgm:t>
        <a:bodyPr/>
        <a:lstStyle/>
        <a:p>
          <a:endParaRPr lang="en-GB"/>
        </a:p>
      </dgm:t>
    </dgm:pt>
    <dgm:pt modelId="{3B89189F-4192-42C7-BA42-3F47E0FFCF79}" type="sibTrans" cxnId="{23E746F4-7484-4515-B5D6-91C6F7B81464}">
      <dgm:prSet/>
      <dgm:spPr/>
      <dgm:t>
        <a:bodyPr/>
        <a:lstStyle/>
        <a:p>
          <a:endParaRPr lang="en-GB"/>
        </a:p>
      </dgm:t>
    </dgm:pt>
    <dgm:pt modelId="{1E49ECAB-87A4-40DA-BA36-367B08BE72A1}" type="pres">
      <dgm:prSet presAssocID="{F6782FFC-6B98-414A-85F5-26F4EED1B54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0E74F39-F826-4BC1-B7CC-5D4C34F127B6}" type="pres">
      <dgm:prSet presAssocID="{B0B58C39-A6E0-4F48-8376-51E3476E7480}" presName="hierRoot1" presStyleCnt="0">
        <dgm:presLayoutVars>
          <dgm:hierBranch val="init"/>
        </dgm:presLayoutVars>
      </dgm:prSet>
      <dgm:spPr/>
    </dgm:pt>
    <dgm:pt modelId="{6F1DBD91-FBCD-4E31-8148-10436B966963}" type="pres">
      <dgm:prSet presAssocID="{B0B58C39-A6E0-4F48-8376-51E3476E7480}" presName="rootComposite1" presStyleCnt="0"/>
      <dgm:spPr/>
    </dgm:pt>
    <dgm:pt modelId="{F6B00F02-EE7C-434A-9A0A-2393E6238861}" type="pres">
      <dgm:prSet presAssocID="{B0B58C39-A6E0-4F48-8376-51E3476E7480}" presName="rootText1" presStyleLbl="node0" presStyleIdx="0" presStyleCnt="1">
        <dgm:presLayoutVars>
          <dgm:chPref val="3"/>
        </dgm:presLayoutVars>
      </dgm:prSet>
      <dgm:spPr/>
    </dgm:pt>
    <dgm:pt modelId="{1D2B1F7A-EA8E-4D87-9509-1AD029B3C919}" type="pres">
      <dgm:prSet presAssocID="{B0B58C39-A6E0-4F48-8376-51E3476E7480}" presName="rootConnector1" presStyleLbl="node1" presStyleIdx="0" presStyleCnt="0"/>
      <dgm:spPr/>
    </dgm:pt>
    <dgm:pt modelId="{C1AC2532-6A48-4AF9-ABD5-079585F7642B}" type="pres">
      <dgm:prSet presAssocID="{B0B58C39-A6E0-4F48-8376-51E3476E7480}" presName="hierChild2" presStyleCnt="0"/>
      <dgm:spPr/>
    </dgm:pt>
    <dgm:pt modelId="{FF9E8125-12AA-4E44-8368-58299FE7733E}" type="pres">
      <dgm:prSet presAssocID="{94F9754A-E8AA-41BA-B613-411FBC1E004B}" presName="Name37" presStyleLbl="parChTrans1D2" presStyleIdx="0" presStyleCnt="2"/>
      <dgm:spPr/>
    </dgm:pt>
    <dgm:pt modelId="{A49C4833-96B5-4320-ACB9-839C13B48338}" type="pres">
      <dgm:prSet presAssocID="{427FFE72-2396-477D-A8EA-B7C2C7224551}" presName="hierRoot2" presStyleCnt="0">
        <dgm:presLayoutVars>
          <dgm:hierBranch val="init"/>
        </dgm:presLayoutVars>
      </dgm:prSet>
      <dgm:spPr/>
    </dgm:pt>
    <dgm:pt modelId="{06FBF0F7-D660-4B4B-BA20-15683F6841D6}" type="pres">
      <dgm:prSet presAssocID="{427FFE72-2396-477D-A8EA-B7C2C7224551}" presName="rootComposite" presStyleCnt="0"/>
      <dgm:spPr/>
    </dgm:pt>
    <dgm:pt modelId="{1D1734AE-AEB9-44E5-99EB-27B03A13C7F1}" type="pres">
      <dgm:prSet presAssocID="{427FFE72-2396-477D-A8EA-B7C2C7224551}" presName="rootText" presStyleLbl="node2" presStyleIdx="0" presStyleCnt="2" custScaleX="122561">
        <dgm:presLayoutVars>
          <dgm:chPref val="3"/>
        </dgm:presLayoutVars>
      </dgm:prSet>
      <dgm:spPr/>
    </dgm:pt>
    <dgm:pt modelId="{32A3AB13-B111-43DB-8351-C92D67AFBE9B}" type="pres">
      <dgm:prSet presAssocID="{427FFE72-2396-477D-A8EA-B7C2C7224551}" presName="rootConnector" presStyleLbl="node2" presStyleIdx="0" presStyleCnt="2"/>
      <dgm:spPr/>
    </dgm:pt>
    <dgm:pt modelId="{D6ECDF3D-75BA-4B92-9225-6D0F04196FC8}" type="pres">
      <dgm:prSet presAssocID="{427FFE72-2396-477D-A8EA-B7C2C7224551}" presName="hierChild4" presStyleCnt="0"/>
      <dgm:spPr/>
    </dgm:pt>
    <dgm:pt modelId="{38E2D919-25B7-433A-920E-7F1F33D115BB}" type="pres">
      <dgm:prSet presAssocID="{427FFE72-2396-477D-A8EA-B7C2C7224551}" presName="hierChild5" presStyleCnt="0"/>
      <dgm:spPr/>
    </dgm:pt>
    <dgm:pt modelId="{F42181AE-932E-427F-AD16-F880DAD31A8C}" type="pres">
      <dgm:prSet presAssocID="{FCCE9B7B-812C-4720-B348-9D60C0AC92C7}" presName="Name37" presStyleLbl="parChTrans1D2" presStyleIdx="1" presStyleCnt="2"/>
      <dgm:spPr/>
    </dgm:pt>
    <dgm:pt modelId="{E2D6EEF6-42BB-4A08-BA68-711C1E53F71C}" type="pres">
      <dgm:prSet presAssocID="{F6CE8C6D-9F4A-4E46-BF6A-67046307B3A6}" presName="hierRoot2" presStyleCnt="0">
        <dgm:presLayoutVars>
          <dgm:hierBranch val="init"/>
        </dgm:presLayoutVars>
      </dgm:prSet>
      <dgm:spPr/>
    </dgm:pt>
    <dgm:pt modelId="{80BA1F00-2B61-4B22-B7C5-B021B88E35EA}" type="pres">
      <dgm:prSet presAssocID="{F6CE8C6D-9F4A-4E46-BF6A-67046307B3A6}" presName="rootComposite" presStyleCnt="0"/>
      <dgm:spPr/>
    </dgm:pt>
    <dgm:pt modelId="{48024DB2-4E47-4854-B811-7D2B75676612}" type="pres">
      <dgm:prSet presAssocID="{F6CE8C6D-9F4A-4E46-BF6A-67046307B3A6}" presName="rootText" presStyleLbl="node2" presStyleIdx="1" presStyleCnt="2" custScaleX="116309">
        <dgm:presLayoutVars>
          <dgm:chPref val="3"/>
        </dgm:presLayoutVars>
      </dgm:prSet>
      <dgm:spPr/>
    </dgm:pt>
    <dgm:pt modelId="{AB9A4BD7-A432-4181-ABCC-3BADCBAAD5C1}" type="pres">
      <dgm:prSet presAssocID="{F6CE8C6D-9F4A-4E46-BF6A-67046307B3A6}" presName="rootConnector" presStyleLbl="node2" presStyleIdx="1" presStyleCnt="2"/>
      <dgm:spPr/>
    </dgm:pt>
    <dgm:pt modelId="{102BD1DB-E087-4638-8891-1E5EDE1B5CA6}" type="pres">
      <dgm:prSet presAssocID="{F6CE8C6D-9F4A-4E46-BF6A-67046307B3A6}" presName="hierChild4" presStyleCnt="0"/>
      <dgm:spPr/>
    </dgm:pt>
    <dgm:pt modelId="{8175A635-0A61-46D7-A38E-888C7489FC0D}" type="pres">
      <dgm:prSet presAssocID="{F6CE8C6D-9F4A-4E46-BF6A-67046307B3A6}" presName="hierChild5" presStyleCnt="0"/>
      <dgm:spPr/>
    </dgm:pt>
    <dgm:pt modelId="{37AF357B-5198-40EA-B56B-362C06218964}" type="pres">
      <dgm:prSet presAssocID="{B0B58C39-A6E0-4F48-8376-51E3476E7480}" presName="hierChild3" presStyleCnt="0"/>
      <dgm:spPr/>
    </dgm:pt>
  </dgm:ptLst>
  <dgm:cxnLst>
    <dgm:cxn modelId="{36909906-42A2-40D9-AF1C-E963AC46E45B}" type="presOf" srcId="{B0B58C39-A6E0-4F48-8376-51E3476E7480}" destId="{F6B00F02-EE7C-434A-9A0A-2393E6238861}" srcOrd="0" destOrd="0" presId="urn:microsoft.com/office/officeart/2005/8/layout/orgChart1"/>
    <dgm:cxn modelId="{28D6CB2C-234D-4336-8362-0BE04369ECDE}" type="presOf" srcId="{B0B58C39-A6E0-4F48-8376-51E3476E7480}" destId="{1D2B1F7A-EA8E-4D87-9509-1AD029B3C919}" srcOrd="1" destOrd="0" presId="urn:microsoft.com/office/officeart/2005/8/layout/orgChart1"/>
    <dgm:cxn modelId="{286A803A-186B-48F7-8149-5E40659BA1F5}" type="presOf" srcId="{427FFE72-2396-477D-A8EA-B7C2C7224551}" destId="{1D1734AE-AEB9-44E5-99EB-27B03A13C7F1}" srcOrd="0" destOrd="0" presId="urn:microsoft.com/office/officeart/2005/8/layout/orgChart1"/>
    <dgm:cxn modelId="{6A20DA63-91C7-45EC-A799-0F33EC8B26F7}" type="presOf" srcId="{427FFE72-2396-477D-A8EA-B7C2C7224551}" destId="{32A3AB13-B111-43DB-8351-C92D67AFBE9B}" srcOrd="1" destOrd="0" presId="urn:microsoft.com/office/officeart/2005/8/layout/orgChart1"/>
    <dgm:cxn modelId="{35193F6D-5D4F-459C-B354-0FB661780D7B}" type="presOf" srcId="{F6CE8C6D-9F4A-4E46-BF6A-67046307B3A6}" destId="{AB9A4BD7-A432-4181-ABCC-3BADCBAAD5C1}" srcOrd="1" destOrd="0" presId="urn:microsoft.com/office/officeart/2005/8/layout/orgChart1"/>
    <dgm:cxn modelId="{9A26F150-926E-450E-B452-62179CE6314C}" type="presOf" srcId="{F6782FFC-6B98-414A-85F5-26F4EED1B548}" destId="{1E49ECAB-87A4-40DA-BA36-367B08BE72A1}" srcOrd="0" destOrd="0" presId="urn:microsoft.com/office/officeart/2005/8/layout/orgChart1"/>
    <dgm:cxn modelId="{D19E367F-B86B-4FB7-8C1D-35E0BE541029}" type="presOf" srcId="{F6CE8C6D-9F4A-4E46-BF6A-67046307B3A6}" destId="{48024DB2-4E47-4854-B811-7D2B75676612}" srcOrd="0" destOrd="0" presId="urn:microsoft.com/office/officeart/2005/8/layout/orgChart1"/>
    <dgm:cxn modelId="{BD110183-B8ED-47D9-88CC-3A5125B17F12}" type="presOf" srcId="{FCCE9B7B-812C-4720-B348-9D60C0AC92C7}" destId="{F42181AE-932E-427F-AD16-F880DAD31A8C}" srcOrd="0" destOrd="0" presId="urn:microsoft.com/office/officeart/2005/8/layout/orgChart1"/>
    <dgm:cxn modelId="{91ECDA8C-BCF1-4D4D-9C04-D807716DD4DF}" srcId="{B0B58C39-A6E0-4F48-8376-51E3476E7480}" destId="{427FFE72-2396-477D-A8EA-B7C2C7224551}" srcOrd="0" destOrd="0" parTransId="{94F9754A-E8AA-41BA-B613-411FBC1E004B}" sibTransId="{171DE709-ABD6-484B-9960-D5419321773F}"/>
    <dgm:cxn modelId="{119292B1-4433-4152-B77C-34DC61FE9358}" type="presOf" srcId="{94F9754A-E8AA-41BA-B613-411FBC1E004B}" destId="{FF9E8125-12AA-4E44-8368-58299FE7733E}" srcOrd="0" destOrd="0" presId="urn:microsoft.com/office/officeart/2005/8/layout/orgChart1"/>
    <dgm:cxn modelId="{F631A4E3-768F-4252-965D-57D16B875D64}" srcId="{F6782FFC-6B98-414A-85F5-26F4EED1B548}" destId="{B0B58C39-A6E0-4F48-8376-51E3476E7480}" srcOrd="0" destOrd="0" parTransId="{D53E2076-4EB5-482B-8A5D-68F968955F0C}" sibTransId="{940D744A-FB95-474C-89BC-A823A010DFF1}"/>
    <dgm:cxn modelId="{23E746F4-7484-4515-B5D6-91C6F7B81464}" srcId="{B0B58C39-A6E0-4F48-8376-51E3476E7480}" destId="{F6CE8C6D-9F4A-4E46-BF6A-67046307B3A6}" srcOrd="1" destOrd="0" parTransId="{FCCE9B7B-812C-4720-B348-9D60C0AC92C7}" sibTransId="{3B89189F-4192-42C7-BA42-3F47E0FFCF79}"/>
    <dgm:cxn modelId="{25A19BB5-0DBF-4627-9D03-141E754F4EDB}" type="presParOf" srcId="{1E49ECAB-87A4-40DA-BA36-367B08BE72A1}" destId="{F0E74F39-F826-4BC1-B7CC-5D4C34F127B6}" srcOrd="0" destOrd="0" presId="urn:microsoft.com/office/officeart/2005/8/layout/orgChart1"/>
    <dgm:cxn modelId="{E173DC37-6E2F-44D8-B49D-339050106EDB}" type="presParOf" srcId="{F0E74F39-F826-4BC1-B7CC-5D4C34F127B6}" destId="{6F1DBD91-FBCD-4E31-8148-10436B966963}" srcOrd="0" destOrd="0" presId="urn:microsoft.com/office/officeart/2005/8/layout/orgChart1"/>
    <dgm:cxn modelId="{B71D1E06-0159-4177-A376-6FD0C09DB9F9}" type="presParOf" srcId="{6F1DBD91-FBCD-4E31-8148-10436B966963}" destId="{F6B00F02-EE7C-434A-9A0A-2393E6238861}" srcOrd="0" destOrd="0" presId="urn:microsoft.com/office/officeart/2005/8/layout/orgChart1"/>
    <dgm:cxn modelId="{9B13C160-A249-4B4A-AA02-4B4FDDC0DEEE}" type="presParOf" srcId="{6F1DBD91-FBCD-4E31-8148-10436B966963}" destId="{1D2B1F7A-EA8E-4D87-9509-1AD029B3C919}" srcOrd="1" destOrd="0" presId="urn:microsoft.com/office/officeart/2005/8/layout/orgChart1"/>
    <dgm:cxn modelId="{7F2EABDC-2E41-4F5A-9135-841CBBD61957}" type="presParOf" srcId="{F0E74F39-F826-4BC1-B7CC-5D4C34F127B6}" destId="{C1AC2532-6A48-4AF9-ABD5-079585F7642B}" srcOrd="1" destOrd="0" presId="urn:microsoft.com/office/officeart/2005/8/layout/orgChart1"/>
    <dgm:cxn modelId="{E53EB966-BB45-4B8A-A37C-1A0A822B3B77}" type="presParOf" srcId="{C1AC2532-6A48-4AF9-ABD5-079585F7642B}" destId="{FF9E8125-12AA-4E44-8368-58299FE7733E}" srcOrd="0" destOrd="0" presId="urn:microsoft.com/office/officeart/2005/8/layout/orgChart1"/>
    <dgm:cxn modelId="{F0C1E3B1-EA2A-41E5-8A92-B01019E97AB3}" type="presParOf" srcId="{C1AC2532-6A48-4AF9-ABD5-079585F7642B}" destId="{A49C4833-96B5-4320-ACB9-839C13B48338}" srcOrd="1" destOrd="0" presId="urn:microsoft.com/office/officeart/2005/8/layout/orgChart1"/>
    <dgm:cxn modelId="{18AD0012-7CF4-425E-AF7E-0F5397773AD8}" type="presParOf" srcId="{A49C4833-96B5-4320-ACB9-839C13B48338}" destId="{06FBF0F7-D660-4B4B-BA20-15683F6841D6}" srcOrd="0" destOrd="0" presId="urn:microsoft.com/office/officeart/2005/8/layout/orgChart1"/>
    <dgm:cxn modelId="{F4FAAE64-43BD-45B7-8606-C8D626C9C0D4}" type="presParOf" srcId="{06FBF0F7-D660-4B4B-BA20-15683F6841D6}" destId="{1D1734AE-AEB9-44E5-99EB-27B03A13C7F1}" srcOrd="0" destOrd="0" presId="urn:microsoft.com/office/officeart/2005/8/layout/orgChart1"/>
    <dgm:cxn modelId="{A6D70CC5-47EA-459B-A5EF-5241EEB461C6}" type="presParOf" srcId="{06FBF0F7-D660-4B4B-BA20-15683F6841D6}" destId="{32A3AB13-B111-43DB-8351-C92D67AFBE9B}" srcOrd="1" destOrd="0" presId="urn:microsoft.com/office/officeart/2005/8/layout/orgChart1"/>
    <dgm:cxn modelId="{A85A6E4A-488D-422E-A53C-DE33884DEEFF}" type="presParOf" srcId="{A49C4833-96B5-4320-ACB9-839C13B48338}" destId="{D6ECDF3D-75BA-4B92-9225-6D0F04196FC8}" srcOrd="1" destOrd="0" presId="urn:microsoft.com/office/officeart/2005/8/layout/orgChart1"/>
    <dgm:cxn modelId="{2C8D5B9B-09FF-4CEC-B9BB-F919C9EAAC55}" type="presParOf" srcId="{A49C4833-96B5-4320-ACB9-839C13B48338}" destId="{38E2D919-25B7-433A-920E-7F1F33D115BB}" srcOrd="2" destOrd="0" presId="urn:microsoft.com/office/officeart/2005/8/layout/orgChart1"/>
    <dgm:cxn modelId="{9BBD6664-B938-4036-9A0B-8BA7A2A7B7DF}" type="presParOf" srcId="{C1AC2532-6A48-4AF9-ABD5-079585F7642B}" destId="{F42181AE-932E-427F-AD16-F880DAD31A8C}" srcOrd="2" destOrd="0" presId="urn:microsoft.com/office/officeart/2005/8/layout/orgChart1"/>
    <dgm:cxn modelId="{0043DF13-F3C4-4BC4-9C53-D4A01573C4F4}" type="presParOf" srcId="{C1AC2532-6A48-4AF9-ABD5-079585F7642B}" destId="{E2D6EEF6-42BB-4A08-BA68-711C1E53F71C}" srcOrd="3" destOrd="0" presId="urn:microsoft.com/office/officeart/2005/8/layout/orgChart1"/>
    <dgm:cxn modelId="{A3021594-5BF4-437C-987A-7F5BFF556F88}" type="presParOf" srcId="{E2D6EEF6-42BB-4A08-BA68-711C1E53F71C}" destId="{80BA1F00-2B61-4B22-B7C5-B021B88E35EA}" srcOrd="0" destOrd="0" presId="urn:microsoft.com/office/officeart/2005/8/layout/orgChart1"/>
    <dgm:cxn modelId="{0B22F005-0696-49BE-B382-D76681886A4E}" type="presParOf" srcId="{80BA1F00-2B61-4B22-B7C5-B021B88E35EA}" destId="{48024DB2-4E47-4854-B811-7D2B75676612}" srcOrd="0" destOrd="0" presId="urn:microsoft.com/office/officeart/2005/8/layout/orgChart1"/>
    <dgm:cxn modelId="{9BB5FDA9-E4BF-4D9C-BB51-09F2A9800474}" type="presParOf" srcId="{80BA1F00-2B61-4B22-B7C5-B021B88E35EA}" destId="{AB9A4BD7-A432-4181-ABCC-3BADCBAAD5C1}" srcOrd="1" destOrd="0" presId="urn:microsoft.com/office/officeart/2005/8/layout/orgChart1"/>
    <dgm:cxn modelId="{B9A2D2DB-D0DD-48DB-90E6-1311E36CF22D}" type="presParOf" srcId="{E2D6EEF6-42BB-4A08-BA68-711C1E53F71C}" destId="{102BD1DB-E087-4638-8891-1E5EDE1B5CA6}" srcOrd="1" destOrd="0" presId="urn:microsoft.com/office/officeart/2005/8/layout/orgChart1"/>
    <dgm:cxn modelId="{5C433ADC-A1BE-41B7-A8A0-C31ED749CA2E}" type="presParOf" srcId="{E2D6EEF6-42BB-4A08-BA68-711C1E53F71C}" destId="{8175A635-0A61-46D7-A38E-888C7489FC0D}" srcOrd="2" destOrd="0" presId="urn:microsoft.com/office/officeart/2005/8/layout/orgChart1"/>
    <dgm:cxn modelId="{10BE62A1-2C5E-40E3-ACFE-A45385241E06}" type="presParOf" srcId="{F0E74F39-F826-4BC1-B7CC-5D4C34F127B6}" destId="{37AF357B-5198-40EA-B56B-362C0621896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2181AE-932E-427F-AD16-F880DAD31A8C}">
      <dsp:nvSpPr>
        <dsp:cNvPr id="0" name=""/>
        <dsp:cNvSpPr/>
      </dsp:nvSpPr>
      <dsp:spPr>
        <a:xfrm>
          <a:off x="2588078" y="1044420"/>
          <a:ext cx="1428678" cy="41797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8986"/>
              </a:lnTo>
              <a:lnTo>
                <a:pt x="1428678" y="208986"/>
              </a:lnTo>
              <a:lnTo>
                <a:pt x="1428678" y="417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9E8125-12AA-4E44-8368-58299FE7733E}">
      <dsp:nvSpPr>
        <dsp:cNvPr id="0" name=""/>
        <dsp:cNvSpPr/>
      </dsp:nvSpPr>
      <dsp:spPr>
        <a:xfrm>
          <a:off x="1221618" y="1044420"/>
          <a:ext cx="1366460" cy="417972"/>
        </a:xfrm>
        <a:custGeom>
          <a:avLst/>
          <a:gdLst/>
          <a:ahLst/>
          <a:cxnLst/>
          <a:rect l="0" t="0" r="0" b="0"/>
          <a:pathLst>
            <a:path>
              <a:moveTo>
                <a:pt x="1366460" y="0"/>
              </a:moveTo>
              <a:lnTo>
                <a:pt x="1366460" y="208986"/>
              </a:lnTo>
              <a:lnTo>
                <a:pt x="0" y="208986"/>
              </a:lnTo>
              <a:lnTo>
                <a:pt x="0" y="41797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B00F02-EE7C-434A-9A0A-2393E6238861}">
      <dsp:nvSpPr>
        <dsp:cNvPr id="0" name=""/>
        <dsp:cNvSpPr/>
      </dsp:nvSpPr>
      <dsp:spPr>
        <a:xfrm>
          <a:off x="1592906" y="49249"/>
          <a:ext cx="1990343" cy="9951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kern="1200" dirty="0"/>
            <a:t>Sorpce</a:t>
          </a:r>
          <a:endParaRPr lang="en-GB" sz="4200" kern="1200" dirty="0"/>
        </a:p>
      </dsp:txBody>
      <dsp:txXfrm>
        <a:off x="1592906" y="49249"/>
        <a:ext cx="1990343" cy="995171"/>
      </dsp:txXfrm>
    </dsp:sp>
    <dsp:sp modelId="{1D1734AE-AEB9-44E5-99EB-27B03A13C7F1}">
      <dsp:nvSpPr>
        <dsp:cNvPr id="0" name=""/>
        <dsp:cNvSpPr/>
      </dsp:nvSpPr>
      <dsp:spPr>
        <a:xfrm>
          <a:off x="1925" y="1462393"/>
          <a:ext cx="2439384" cy="9951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/>
            <a:t>Ad</a:t>
          </a:r>
          <a:r>
            <a:rPr lang="cs-CZ" sz="4200" kern="1200" dirty="0"/>
            <a:t>sorpce</a:t>
          </a:r>
          <a:endParaRPr lang="en-GB" sz="4200" kern="1200" dirty="0"/>
        </a:p>
      </dsp:txBody>
      <dsp:txXfrm>
        <a:off x="1925" y="1462393"/>
        <a:ext cx="2439384" cy="995171"/>
      </dsp:txXfrm>
    </dsp:sp>
    <dsp:sp modelId="{48024DB2-4E47-4854-B811-7D2B75676612}">
      <dsp:nvSpPr>
        <dsp:cNvPr id="0" name=""/>
        <dsp:cNvSpPr/>
      </dsp:nvSpPr>
      <dsp:spPr>
        <a:xfrm>
          <a:off x="2859282" y="1462393"/>
          <a:ext cx="2314948" cy="99517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200" b="1" kern="1200" dirty="0"/>
            <a:t>Ab</a:t>
          </a:r>
          <a:r>
            <a:rPr lang="cs-CZ" sz="4200" kern="1200" dirty="0"/>
            <a:t>sorpce</a:t>
          </a:r>
          <a:endParaRPr lang="en-GB" sz="4200" kern="1200" dirty="0"/>
        </a:p>
      </dsp:txBody>
      <dsp:txXfrm>
        <a:off x="2859282" y="1462393"/>
        <a:ext cx="2314948" cy="9951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0.24261</cdr:x>
      <cdr:y>0.67059</cdr:y>
    </cdr:from>
    <cdr:to>
      <cdr:x>0.34006</cdr:x>
      <cdr:y>0.76404</cdr:y>
    </cdr:to>
    <cdr:sp macro="" textlink="">
      <cdr:nvSpPr>
        <cdr:cNvPr id="4" name="Callout: Line 3">
          <a:extLst xmlns:a="http://schemas.openxmlformats.org/drawingml/2006/main">
            <a:ext uri="{FF2B5EF4-FFF2-40B4-BE49-F238E27FC236}">
              <a16:creationId xmlns:a16="http://schemas.microsoft.com/office/drawing/2014/main" id="{FA642732-B8C9-498B-8312-F6DAC2B81220}"/>
            </a:ext>
          </a:extLst>
        </cdr:cNvPr>
        <cdr:cNvSpPr/>
      </cdr:nvSpPr>
      <cdr:spPr>
        <a:xfrm xmlns:a="http://schemas.openxmlformats.org/drawingml/2006/main" flipH="1">
          <a:off x="1878295" y="3065476"/>
          <a:ext cx="754450" cy="427164"/>
        </a:xfrm>
        <a:prstGeom xmlns:a="http://schemas.openxmlformats.org/drawingml/2006/main" prst="borderCallout1">
          <a:avLst>
            <a:gd name="adj1" fmla="val 18750"/>
            <a:gd name="adj2" fmla="val -8333"/>
            <a:gd name="adj3" fmla="val 98751"/>
            <a:gd name="adj4" fmla="val -64187"/>
          </a:avLst>
        </a:prstGeom>
        <a:solidFill xmlns:a="http://schemas.openxmlformats.org/drawingml/2006/main">
          <a:schemeClr val="bg1">
            <a:alpha val="66000"/>
          </a:schemeClr>
        </a:solidFill>
        <a:ln xmlns:a="http://schemas.openxmlformats.org/drawingml/2006/main">
          <a:solidFill>
            <a:schemeClr val="tx1">
              <a:lumMod val="75000"/>
              <a:lumOff val="25000"/>
            </a:schemeClr>
          </a:solidFill>
          <a:tailEnd type="triangle" w="med" len="med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r>
            <a:rPr lang="cs-CZ" dirty="0">
              <a:solidFill>
                <a:sysClr val="windowText" lastClr="000000"/>
              </a:solidFill>
            </a:rPr>
            <a:t>Čistý přírodní zeolit</a:t>
          </a:r>
          <a:endParaRPr lang="en-US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0.53359</cdr:x>
      <cdr:y>0.58004</cdr:y>
    </cdr:from>
    <cdr:to>
      <cdr:x>0.64024</cdr:x>
      <cdr:y>0.693</cdr:y>
    </cdr:to>
    <cdr:sp macro="" textlink="">
      <cdr:nvSpPr>
        <cdr:cNvPr id="14" name="Callout: Line 13">
          <a:extLst xmlns:a="http://schemas.openxmlformats.org/drawingml/2006/main">
            <a:ext uri="{FF2B5EF4-FFF2-40B4-BE49-F238E27FC236}">
              <a16:creationId xmlns:a16="http://schemas.microsoft.com/office/drawing/2014/main" id="{4AD6B6A0-27E2-42D4-B4C5-A57A25F2E91A}"/>
            </a:ext>
          </a:extLst>
        </cdr:cNvPr>
        <cdr:cNvSpPr/>
      </cdr:nvSpPr>
      <cdr:spPr>
        <a:xfrm xmlns:a="http://schemas.openxmlformats.org/drawingml/2006/main" flipH="1">
          <a:off x="5724525" y="2046053"/>
          <a:ext cx="1144176" cy="398458"/>
        </a:xfrm>
        <a:prstGeom xmlns:a="http://schemas.openxmlformats.org/drawingml/2006/main" prst="borderCallout1">
          <a:avLst>
            <a:gd name="adj1" fmla="val 18750"/>
            <a:gd name="adj2" fmla="val -8333"/>
            <a:gd name="adj3" fmla="val 168981"/>
            <a:gd name="adj4" fmla="val -82132"/>
          </a:avLst>
        </a:prstGeom>
        <a:solidFill xmlns:a="http://schemas.openxmlformats.org/drawingml/2006/main">
          <a:schemeClr val="bg1">
            <a:alpha val="66000"/>
          </a:schemeClr>
        </a:solidFill>
        <a:ln xmlns:a="http://schemas.openxmlformats.org/drawingml/2006/main">
          <a:solidFill>
            <a:schemeClr val="tx1">
              <a:lumMod val="75000"/>
              <a:lumOff val="25000"/>
            </a:schemeClr>
          </a:solidFill>
          <a:tailEnd type="triangle" w="med" len="med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r>
            <a:rPr lang="cs-CZ" dirty="0">
              <a:solidFill>
                <a:sysClr val="windowText" lastClr="000000"/>
              </a:solidFill>
            </a:rPr>
            <a:t>Kontrola – prázdný absorbér</a:t>
          </a:r>
          <a:endParaRPr lang="en-US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0.34942</cdr:x>
      <cdr:y>0.30514</cdr:y>
    </cdr:from>
    <cdr:to>
      <cdr:x>0.4852</cdr:x>
      <cdr:y>0.52566</cdr:y>
    </cdr:to>
    <cdr:sp macro="" textlink="">
      <cdr:nvSpPr>
        <cdr:cNvPr id="15" name="Callout: Line 14">
          <a:extLst xmlns:a="http://schemas.openxmlformats.org/drawingml/2006/main">
            <a:ext uri="{FF2B5EF4-FFF2-40B4-BE49-F238E27FC236}">
              <a16:creationId xmlns:a16="http://schemas.microsoft.com/office/drawing/2014/main" id="{91777EFC-C59C-4C18-9170-1DD967EBC627}"/>
            </a:ext>
          </a:extLst>
        </cdr:cNvPr>
        <cdr:cNvSpPr/>
      </cdr:nvSpPr>
      <cdr:spPr>
        <a:xfrm xmlns:a="http://schemas.openxmlformats.org/drawingml/2006/main">
          <a:off x="2705211" y="1394872"/>
          <a:ext cx="1051197" cy="1008087"/>
        </a:xfrm>
        <a:prstGeom xmlns:a="http://schemas.openxmlformats.org/drawingml/2006/main" prst="borderCallout1">
          <a:avLst>
            <a:gd name="adj1" fmla="val 18750"/>
            <a:gd name="adj2" fmla="val -8333"/>
            <a:gd name="adj3" fmla="val 144946"/>
            <a:gd name="adj4" fmla="val -51016"/>
          </a:avLst>
        </a:prstGeom>
        <a:solidFill xmlns:a="http://schemas.openxmlformats.org/drawingml/2006/main">
          <a:schemeClr val="bg1">
            <a:alpha val="66000"/>
          </a:schemeClr>
        </a:solidFill>
        <a:ln xmlns:a="http://schemas.openxmlformats.org/drawingml/2006/main">
          <a:solidFill>
            <a:schemeClr val="tx1">
              <a:lumMod val="75000"/>
              <a:lumOff val="25000"/>
            </a:schemeClr>
          </a:solidFill>
          <a:tailEnd type="triangle" w="med" len="med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r>
            <a:rPr lang="en-US" dirty="0">
              <a:solidFill>
                <a:sysClr val="windowText" lastClr="000000"/>
              </a:solidFill>
            </a:rPr>
            <a:t>FeCl3</a:t>
          </a:r>
          <a:r>
            <a:rPr lang="en-US" baseline="0" dirty="0">
              <a:solidFill>
                <a:sysClr val="windowText" lastClr="000000"/>
              </a:solidFill>
            </a:rPr>
            <a:t> - </a:t>
          </a:r>
          <a:r>
            <a:rPr lang="cs-CZ" dirty="0">
              <a:solidFill>
                <a:sysClr val="windowText" lastClr="000000"/>
              </a:solidFill>
            </a:rPr>
            <a:t>impregnovaný</a:t>
          </a:r>
          <a:r>
            <a:rPr lang="en-US" baseline="0" dirty="0">
              <a:solidFill>
                <a:sysClr val="windowText" lastClr="000000"/>
              </a:solidFill>
            </a:rPr>
            <a:t> – </a:t>
          </a:r>
          <a:r>
            <a:rPr lang="cs-CZ" dirty="0">
              <a:solidFill>
                <a:sysClr val="windowText" lastClr="000000"/>
              </a:solidFill>
            </a:rPr>
            <a:t>nízká koncentrace</a:t>
          </a:r>
          <a:endParaRPr lang="en-US" baseline="0" dirty="0">
            <a:solidFill>
              <a:sysClr val="windowText" lastClr="000000"/>
            </a:solidFill>
          </a:endParaRPr>
        </a:p>
        <a:p xmlns:a="http://schemas.openxmlformats.org/drawingml/2006/main">
          <a:r>
            <a:rPr lang="en-US" baseline="0" dirty="0">
              <a:solidFill>
                <a:sysClr val="windowText" lastClr="000000"/>
              </a:solidFill>
            </a:rPr>
            <a:t>Cl 1,8%</a:t>
          </a:r>
        </a:p>
        <a:p xmlns:a="http://schemas.openxmlformats.org/drawingml/2006/main">
          <a:r>
            <a:rPr lang="en-US" baseline="0" dirty="0">
              <a:solidFill>
                <a:sysClr val="windowText" lastClr="000000"/>
              </a:solidFill>
            </a:rPr>
            <a:t>Fe 6,2 %</a:t>
          </a:r>
          <a:endParaRPr lang="en-US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0.6088</cdr:x>
      <cdr:y>0.1948</cdr:y>
    </cdr:from>
    <cdr:to>
      <cdr:x>0.76519</cdr:x>
      <cdr:y>0.41019</cdr:y>
    </cdr:to>
    <cdr:sp macro="" textlink="">
      <cdr:nvSpPr>
        <cdr:cNvPr id="16" name="Callout: Line 15">
          <a:extLst xmlns:a="http://schemas.openxmlformats.org/drawingml/2006/main">
            <a:ext uri="{FF2B5EF4-FFF2-40B4-BE49-F238E27FC236}">
              <a16:creationId xmlns:a16="http://schemas.microsoft.com/office/drawing/2014/main" id="{5EF37C2B-0977-4017-A647-DE564F09F65F}"/>
            </a:ext>
          </a:extLst>
        </cdr:cNvPr>
        <cdr:cNvSpPr/>
      </cdr:nvSpPr>
      <cdr:spPr>
        <a:xfrm xmlns:a="http://schemas.openxmlformats.org/drawingml/2006/main" flipH="1">
          <a:off x="4713265" y="890495"/>
          <a:ext cx="1210758" cy="984603"/>
        </a:xfrm>
        <a:prstGeom xmlns:a="http://schemas.openxmlformats.org/drawingml/2006/main" prst="borderCallout1">
          <a:avLst>
            <a:gd name="adj1" fmla="val 18750"/>
            <a:gd name="adj2" fmla="val -8333"/>
            <a:gd name="adj3" fmla="val 46690"/>
            <a:gd name="adj4" fmla="val -51146"/>
          </a:avLst>
        </a:prstGeom>
        <a:solidFill xmlns:a="http://schemas.openxmlformats.org/drawingml/2006/main">
          <a:schemeClr val="bg1">
            <a:alpha val="66000"/>
          </a:schemeClr>
        </a:solidFill>
        <a:ln xmlns:a="http://schemas.openxmlformats.org/drawingml/2006/main">
          <a:solidFill>
            <a:schemeClr val="tx1">
              <a:lumMod val="75000"/>
              <a:lumOff val="25000"/>
            </a:schemeClr>
          </a:solidFill>
          <a:tailEnd type="triangle" w="med" len="med"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0" tIns="0" rIns="0" bIns="0"/>
        <a:lstStyle xmlns:a="http://schemas.openxmlformats.org/drawingml/2006/main"/>
        <a:p xmlns:a="http://schemas.openxmlformats.org/drawingml/2006/main">
          <a:r>
            <a:rPr lang="en-US" dirty="0">
              <a:solidFill>
                <a:sysClr val="windowText" lastClr="000000"/>
              </a:solidFill>
            </a:rPr>
            <a:t>FeCl3</a:t>
          </a:r>
          <a:r>
            <a:rPr lang="cs-CZ" dirty="0">
              <a:solidFill>
                <a:sysClr val="windowText" lastClr="000000"/>
              </a:solidFill>
            </a:rPr>
            <a:t> –impregnovaný</a:t>
          </a:r>
          <a:r>
            <a:rPr lang="en-US" dirty="0">
              <a:solidFill>
                <a:sysClr val="windowText" lastClr="000000"/>
              </a:solidFill>
            </a:rPr>
            <a:t> – </a:t>
          </a:r>
          <a:r>
            <a:rPr lang="cs-CZ" dirty="0">
              <a:solidFill>
                <a:sysClr val="windowText" lastClr="000000"/>
              </a:solidFill>
            </a:rPr>
            <a:t>vysoká koncentrace</a:t>
          </a:r>
          <a:br>
            <a:rPr lang="en-US" dirty="0">
              <a:solidFill>
                <a:sysClr val="windowText" lastClr="000000"/>
              </a:solidFill>
            </a:rPr>
          </a:br>
          <a:r>
            <a:rPr lang="en-US" dirty="0">
              <a:solidFill>
                <a:sysClr val="windowText" lastClr="000000"/>
              </a:solidFill>
            </a:rPr>
            <a:t>Cl 12,6 %</a:t>
          </a:r>
        </a:p>
        <a:p xmlns:a="http://schemas.openxmlformats.org/drawingml/2006/main">
          <a:r>
            <a:rPr lang="en-US" dirty="0">
              <a:solidFill>
                <a:sysClr val="windowText" lastClr="000000"/>
              </a:solidFill>
            </a:rPr>
            <a:t>Fe 8,5 %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zvíře&#10;&#10;Popis byl vytvořen automaticky">
            <a:extLst>
              <a:ext uri="{FF2B5EF4-FFF2-40B4-BE49-F238E27FC236}">
                <a16:creationId xmlns:a16="http://schemas.microsoft.com/office/drawing/2014/main" id="{B5F39D89-3406-4452-AA3B-1171145B0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9363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Autor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1838" y="36000"/>
            <a:ext cx="10728325" cy="3393000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Název prezentace</a:t>
            </a:r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587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6F3F45-87DE-4659-8ED8-D79F7499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D98E870-6A58-4347-838C-79AB7C4C06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A999338-B38B-4EF7-8BFF-8D306EADB8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767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CC86DD1-1607-46F7-A39B-58B5F5426EB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75DB6E8-9AE9-4E3D-8B2F-D90080791A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5893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zvíře&#10;&#10;Popis byl vytvořen automaticky">
            <a:extLst>
              <a:ext uri="{FF2B5EF4-FFF2-40B4-BE49-F238E27FC236}">
                <a16:creationId xmlns:a16="http://schemas.microsoft.com/office/drawing/2014/main" id="{86F8FE75-E752-4A4E-A476-915DDA8357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FABB9D3-70FF-40C5-B99A-CB3B276F0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6000"/>
            <a:ext cx="10728325" cy="5472000"/>
          </a:xfrm>
        </p:spPr>
        <p:txBody>
          <a:bodyPr anchor="ctr" anchorCtr="0">
            <a:normAutofit/>
          </a:bodyPr>
          <a:lstStyle>
            <a:lvl1pPr>
              <a:defRPr sz="8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AE69616-6DFF-41D8-AB2E-2F0717318F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83E86800-D9CC-4DBD-8351-AB7D38AF84C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4847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, 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952000"/>
            <a:ext cx="5018400" cy="260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6B0AAC1-4B94-4459-ACE9-9AD4ACBCAAA4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2437200" y="648000"/>
            <a:ext cx="1584000" cy="1584000"/>
          </a:xfrm>
          <a:prstGeom prst="ellipse">
            <a:avLst/>
          </a:prstGeom>
        </p:spPr>
        <p:txBody>
          <a:bodyPr>
            <a:normAutofit/>
          </a:bodyPr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725" y="2412000"/>
            <a:ext cx="5014800" cy="3240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2000" b="1">
                <a:solidFill>
                  <a:schemeClr val="accent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48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4800" y="648000"/>
            <a:ext cx="5014800" cy="1152000"/>
          </a:xfrm>
        </p:spPr>
        <p:txBody>
          <a:bodyPr>
            <a:normAutofit/>
          </a:bodyPr>
          <a:lstStyle>
            <a:lvl1pPr>
              <a:spcBef>
                <a:spcPts val="0"/>
              </a:spcBef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11245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galerie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3456000"/>
            <a:ext cx="5018400" cy="209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6363" y="4113076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54800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7" name="Zástupný symbol pro text 16">
            <a:extLst>
              <a:ext uri="{FF2B5EF4-FFF2-40B4-BE49-F238E27FC236}">
                <a16:creationId xmlns:a16="http://schemas.microsoft.com/office/drawing/2014/main" id="{08BBFED4-6936-4291-8BE0-9674194741A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3601" y="2380538"/>
            <a:ext cx="5014800" cy="1440000"/>
          </a:xfrm>
        </p:spPr>
        <p:txBody>
          <a:bodyPr anchor="ctr" anchorCtr="0">
            <a:normAutofit/>
          </a:bodyPr>
          <a:lstStyle>
            <a:lvl1pPr algn="ctr">
              <a:spcBef>
                <a:spcPts val="0"/>
              </a:spcBef>
              <a:defRPr sz="2000" i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5014796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CD32732-CFB9-448B-AE82-A187647C2CB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20000" y="2016000"/>
            <a:ext cx="5016500" cy="1224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2421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6" name="Zástupný symbol obrázku 9">
            <a:extLst>
              <a:ext uri="{FF2B5EF4-FFF2-40B4-BE49-F238E27FC236}">
                <a16:creationId xmlns:a16="http://schemas.microsoft.com/office/drawing/2014/main" id="{E78E8096-2AC6-45C3-BCF5-4DD5E1846934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10029588" y="4113077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253599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56252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galerie tří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/>
        </p:nvCxnSpPr>
        <p:spPr>
          <a:xfrm>
            <a:off x="6096000" y="647999"/>
            <a:ext cx="0" cy="4905076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ástupný symbol pro text 12">
            <a:extLst>
              <a:ext uri="{FF2B5EF4-FFF2-40B4-BE49-F238E27FC236}">
                <a16:creationId xmlns:a16="http://schemas.microsoft.com/office/drawing/2014/main" id="{CC57F42F-4F37-4321-B5E1-2A5C0D930A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5177" y="5193075"/>
            <a:ext cx="5016823" cy="360000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237851" y="648000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5014796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12" name="Zástupný symbol obrázku 9">
            <a:extLst>
              <a:ext uri="{FF2B5EF4-FFF2-40B4-BE49-F238E27FC236}">
                <a16:creationId xmlns:a16="http://schemas.microsoft.com/office/drawing/2014/main" id="{42642888-14CD-4560-97C2-66AECFD7F340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10032000" y="647999"/>
            <a:ext cx="1440000" cy="144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4" name="Zástupný symbol obrázku 9">
            <a:extLst>
              <a:ext uri="{FF2B5EF4-FFF2-40B4-BE49-F238E27FC236}">
                <a16:creationId xmlns:a16="http://schemas.microsoft.com/office/drawing/2014/main" id="{3B34269D-5738-43DF-AA12-1D2DF648EC2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455177" y="2380537"/>
            <a:ext cx="5016824" cy="2520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18" name="Zástupný symbol pro text 12">
            <a:extLst>
              <a:ext uri="{FF2B5EF4-FFF2-40B4-BE49-F238E27FC236}">
                <a16:creationId xmlns:a16="http://schemas.microsoft.com/office/drawing/2014/main" id="{935C65A5-8809-45FD-8385-4F5A7FBC6A7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457052" y="648000"/>
            <a:ext cx="1440000" cy="1439999"/>
          </a:xfrm>
        </p:spPr>
        <p:txBody>
          <a:bodyPr>
            <a:noAutofit/>
          </a:bodyPr>
          <a:lstStyle>
            <a:lvl1pPr algn="ctr">
              <a:spcBef>
                <a:spcPts val="0"/>
              </a:spcBef>
              <a:defRPr sz="1400" i="1">
                <a:solidFill>
                  <a:schemeClr val="accent2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502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alerie tří obrázk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Zástupný symbol obrázku 9">
            <a:extLst>
              <a:ext uri="{FF2B5EF4-FFF2-40B4-BE49-F238E27FC236}">
                <a16:creationId xmlns:a16="http://schemas.microsoft.com/office/drawing/2014/main" id="{C6F5B009-6E42-4000-9843-C95FB4060FF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20002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02D3818-A633-4E62-9941-6CD6CDDD9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8" y="648000"/>
            <a:ext cx="10753200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19" name="Zástupný symbol obrázku 9">
            <a:extLst>
              <a:ext uri="{FF2B5EF4-FFF2-40B4-BE49-F238E27FC236}">
                <a16:creationId xmlns:a16="http://schemas.microsoft.com/office/drawing/2014/main" id="{F40CA059-9873-42E1-99EB-323708A7A0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68798" y="2016000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20" name="Zástupný symbol obrázku 9">
            <a:extLst>
              <a:ext uri="{FF2B5EF4-FFF2-40B4-BE49-F238E27FC236}">
                <a16:creationId xmlns:a16="http://schemas.microsoft.com/office/drawing/2014/main" id="{FB58865E-5642-412D-9D3F-6415DB90205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44400" y="3831943"/>
            <a:ext cx="3103200" cy="1746000"/>
          </a:xfrm>
        </p:spPr>
        <p:txBody>
          <a:bodyPr>
            <a:normAutofit/>
          </a:bodyPr>
          <a:lstStyle>
            <a:lvl1pPr>
              <a:defRPr sz="1400"/>
            </a:lvl1pPr>
          </a:lstStyle>
          <a:p>
            <a:r>
              <a:rPr lang="en-US"/>
              <a:t>Click icon to add picture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B9ADD7D-8C4A-42C3-8A09-D87B1CFFE4F0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5862000" y="2016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2</a:t>
            </a:r>
          </a:p>
        </p:txBody>
      </p:sp>
      <p:sp>
        <p:nvSpPr>
          <p:cNvPr id="21" name="Zástupný symbol pro text 4">
            <a:extLst>
              <a:ext uri="{FF2B5EF4-FFF2-40B4-BE49-F238E27FC236}">
                <a16:creationId xmlns:a16="http://schemas.microsoft.com/office/drawing/2014/main" id="{A9CD23CD-BCFF-4B45-90D3-C04D4261621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2037602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1</a:t>
            </a:r>
          </a:p>
        </p:txBody>
      </p:sp>
      <p:sp>
        <p:nvSpPr>
          <p:cNvPr id="22" name="Zástupný symbol pro text 4">
            <a:extLst>
              <a:ext uri="{FF2B5EF4-FFF2-40B4-BE49-F238E27FC236}">
                <a16:creationId xmlns:a16="http://schemas.microsoft.com/office/drawing/2014/main" id="{6448142E-8BAE-4F32-8A10-1AE7BD812EC2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9686398" y="3942000"/>
            <a:ext cx="468000" cy="468000"/>
          </a:xfrm>
          <a:prstGeom prst="ellipse">
            <a:avLst/>
          </a:prstGeom>
          <a:solidFill>
            <a:schemeClr val="accent1"/>
          </a:solidFill>
        </p:spPr>
        <p:txBody>
          <a:bodyPr anchor="ctr" anchorCtr="1">
            <a:normAutofit/>
          </a:bodyPr>
          <a:lstStyle>
            <a:lvl1pPr>
              <a:defRPr sz="2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3</a:t>
            </a:r>
          </a:p>
        </p:txBody>
      </p:sp>
      <p:sp>
        <p:nvSpPr>
          <p:cNvPr id="23" name="Zástupný symbol pro text 16">
            <a:extLst>
              <a:ext uri="{FF2B5EF4-FFF2-40B4-BE49-F238E27FC236}">
                <a16:creationId xmlns:a16="http://schemas.microsoft.com/office/drawing/2014/main" id="{74BBAE5B-2B9C-4A6D-8E34-B07F74E8677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0000" y="4590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Zástupný symbol pro text 16">
            <a:extLst>
              <a:ext uri="{FF2B5EF4-FFF2-40B4-BE49-F238E27FC236}">
                <a16:creationId xmlns:a16="http://schemas.microsoft.com/office/drawing/2014/main" id="{35D13F08-6F40-44C5-B6BF-0FC7E538943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44401" y="2664000"/>
            <a:ext cx="3103199" cy="964800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Zástupný symbol pro text 16">
            <a:extLst>
              <a:ext uri="{FF2B5EF4-FFF2-40B4-BE49-F238E27FC236}">
                <a16:creationId xmlns:a16="http://schemas.microsoft.com/office/drawing/2014/main" id="{35E011CA-30E1-407A-B648-88C2A77D879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68799" y="4590000"/>
            <a:ext cx="3103199" cy="963075"/>
          </a:xfrm>
        </p:spPr>
        <p:txBody>
          <a:bodyPr>
            <a:normAutofit/>
          </a:bodyPr>
          <a:lstStyle>
            <a:lvl1pPr algn="ctr">
              <a:spcBef>
                <a:spcPts val="0"/>
              </a:spcBef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26" name="Přímá spojnice 25">
            <a:extLst>
              <a:ext uri="{FF2B5EF4-FFF2-40B4-BE49-F238E27FC236}">
                <a16:creationId xmlns:a16="http://schemas.microsoft.com/office/drawing/2014/main" id="{09CA9480-89AB-4922-8C55-EFCAE1B04A11}"/>
              </a:ext>
            </a:extLst>
          </p:cNvPr>
          <p:cNvCxnSpPr/>
          <p:nvPr/>
        </p:nvCxnSpPr>
        <p:spPr>
          <a:xfrm>
            <a:off x="41832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65301743-9DD3-4F54-9F0C-9468A958CDEE}"/>
              </a:ext>
            </a:extLst>
          </p:cNvPr>
          <p:cNvCxnSpPr/>
          <p:nvPr/>
        </p:nvCxnSpPr>
        <p:spPr>
          <a:xfrm>
            <a:off x="8010000" y="2016000"/>
            <a:ext cx="0" cy="35388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9401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zvíře&#10;&#10;Popis byl vytvořen automaticky">
            <a:extLst>
              <a:ext uri="{FF2B5EF4-FFF2-40B4-BE49-F238E27FC236}">
                <a16:creationId xmlns:a16="http://schemas.microsoft.com/office/drawing/2014/main" id="{9D9ED203-D916-4368-A9B0-1CECE18ED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543896"/>
          </a:xfrm>
          <a:prstGeom prst="rect">
            <a:avLst/>
          </a:prstGeom>
        </p:spPr>
      </p:pic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DFCD6914-2C8E-4EA1-A7C6-EA022BCC0B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927FEA8C-D996-4BC1-88F4-531E383617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2F142EE-8B4F-4798-8E39-9E8023FA3C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800" y="3600000"/>
            <a:ext cx="10728000" cy="18000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Jméno Příjmení</a:t>
            </a:r>
          </a:p>
          <a:p>
            <a:r>
              <a:rPr lang="cs-CZ" dirty="0"/>
              <a:t>kontakt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E11AD2C-1E8F-415D-B30F-7F09B723FBF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30800" y="35999"/>
            <a:ext cx="10729363" cy="3393001"/>
          </a:xfrm>
        </p:spPr>
        <p:txBody>
          <a:bodyPr anchor="b">
            <a:normAutofit/>
          </a:bodyPr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Děkuji za pozornost</a:t>
            </a:r>
          </a:p>
        </p:txBody>
      </p:sp>
      <p:cxnSp>
        <p:nvCxnSpPr>
          <p:cNvPr id="12" name="Přímá spojnice 11" hidden="1">
            <a:extLst>
              <a:ext uri="{FF2B5EF4-FFF2-40B4-BE49-F238E27FC236}">
                <a16:creationId xmlns:a16="http://schemas.microsoft.com/office/drawing/2014/main" id="{F510EB2C-997E-4096-B834-5B067AF75FF2}"/>
              </a:ext>
            </a:extLst>
          </p:cNvPr>
          <p:cNvCxnSpPr/>
          <p:nvPr/>
        </p:nvCxnSpPr>
        <p:spPr>
          <a:xfrm>
            <a:off x="0" y="282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7022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2DDD6F-337D-4613-850A-08434E8E3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0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5638" cy="3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6362" y="2016000"/>
            <a:ext cx="5015638" cy="3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7430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sahy (obráze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interiér, zvíře&#10;&#10;Popis byl vytvořen automaticky">
            <a:extLst>
              <a:ext uri="{FF2B5EF4-FFF2-40B4-BE49-F238E27FC236}">
                <a16:creationId xmlns:a16="http://schemas.microsoft.com/office/drawing/2014/main" id="{1C164009-93E1-4076-8521-7D7889841F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5"/>
          <a:stretch/>
        </p:blipFill>
        <p:spPr>
          <a:xfrm>
            <a:off x="6096001" y="0"/>
            <a:ext cx="6096000" cy="5553075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5638" cy="3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999" y="648000"/>
            <a:ext cx="5015637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C07A7110-5DA4-434E-8DDB-BC25B1E10E6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25600" y="657226"/>
            <a:ext cx="4634563" cy="4237200"/>
          </a:xfrm>
        </p:spPr>
        <p:txBody>
          <a:bodyPr anchor="ctr" anchorCtr="0"/>
          <a:lstStyle>
            <a:lvl1pPr algn="ctr">
              <a:spcBef>
                <a:spcPts val="0"/>
              </a:spcBef>
              <a:defRPr b="0" i="0">
                <a:solidFill>
                  <a:schemeClr val="bg1"/>
                </a:solidFill>
              </a:defRPr>
            </a:lvl1pPr>
            <a:lvl2pPr algn="ctr">
              <a:defRPr b="1" i="1">
                <a:solidFill>
                  <a:schemeClr val="bg1"/>
                </a:solidFill>
              </a:defRPr>
            </a:lvl2pPr>
            <a:lvl3pPr algn="ctr">
              <a:defRPr b="1" i="1">
                <a:solidFill>
                  <a:schemeClr val="bg1"/>
                </a:solidFill>
              </a:defRPr>
            </a:lvl3pPr>
            <a:lvl4pPr algn="ctr">
              <a:defRPr b="1" i="1">
                <a:solidFill>
                  <a:schemeClr val="bg1"/>
                </a:solidFill>
              </a:defRPr>
            </a:lvl4pPr>
            <a:lvl5pPr algn="ctr">
              <a:defRPr b="1" i="1">
                <a:solidFill>
                  <a:schemeClr val="bg1"/>
                </a:solidFill>
              </a:defRPr>
            </a:lvl5pPr>
          </a:lstStyle>
          <a:p>
            <a:pPr lvl="0"/>
            <a:r>
              <a:rPr lang="cs-CZ" dirty="0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833258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ři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000" y="2016000"/>
            <a:ext cx="5018400" cy="3537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3602FC9C-4248-4421-9697-78E6D3E8FA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4800" y="4032000"/>
            <a:ext cx="5018400" cy="15210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cxnSp>
        <p:nvCxnSpPr>
          <p:cNvPr id="6" name="Přímá spojnice 5">
            <a:extLst>
              <a:ext uri="{FF2B5EF4-FFF2-40B4-BE49-F238E27FC236}">
                <a16:creationId xmlns:a16="http://schemas.microsoft.com/office/drawing/2014/main" id="{2FE3DD68-9FAE-41DB-8843-3E529105EF12}"/>
              </a:ext>
            </a:extLst>
          </p:cNvPr>
          <p:cNvCxnSpPr>
            <a:cxnSpLocks/>
          </p:cNvCxnSpPr>
          <p:nvPr/>
        </p:nvCxnSpPr>
        <p:spPr>
          <a:xfrm>
            <a:off x="6096000" y="2016000"/>
            <a:ext cx="0" cy="353707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ástupný symbol pro text 10">
            <a:extLst>
              <a:ext uri="{FF2B5EF4-FFF2-40B4-BE49-F238E27FC236}">
                <a16:creationId xmlns:a16="http://schemas.microsoft.com/office/drawing/2014/main" id="{C27F5BFE-2299-4B02-A06A-1F104687C3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54775" y="2016000"/>
            <a:ext cx="5016500" cy="1656000"/>
          </a:xfrm>
          <a:solidFill>
            <a:schemeClr val="accent2"/>
          </a:solidFill>
        </p:spPr>
        <p:txBody>
          <a:bodyPr lIns="180000" tIns="108000" rIns="180000" bIns="108000" anchor="ctr" anchorCtr="1">
            <a:normAutofit/>
          </a:bodyPr>
          <a:lstStyle>
            <a:lvl1pPr algn="ctr">
              <a:spcBef>
                <a:spcPts val="0"/>
              </a:spcBef>
              <a:defRPr sz="2000"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12905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sah a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889BF5-3C97-439C-B849-ADB8CFBEA9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31838" y="2016000"/>
            <a:ext cx="5003800" cy="353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CF8B50D0-47D1-463B-A923-50A5FD7F3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6363" y="2016000"/>
            <a:ext cx="5003800" cy="3537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93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BEE03F-A3CB-4257-BA60-13DE998E6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7" name="Zástupný symbol pro zápatí 6">
            <a:extLst>
              <a:ext uri="{FF2B5EF4-FFF2-40B4-BE49-F238E27FC236}">
                <a16:creationId xmlns:a16="http://schemas.microsoft.com/office/drawing/2014/main" id="{A28C445F-7EC5-412D-9D7C-CCA02C2BF1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8" name="Zástupný symbol pro číslo snímku 7">
            <a:extLst>
              <a:ext uri="{FF2B5EF4-FFF2-40B4-BE49-F238E27FC236}">
                <a16:creationId xmlns:a16="http://schemas.microsoft.com/office/drawing/2014/main" id="{83581348-7B5B-4A6A-97DC-1665C2AB25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9A4AD859-049B-42A6-B660-30149F1408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1837" y="2016000"/>
            <a:ext cx="10728000" cy="35370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3156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75228C-E93E-4D79-996D-E81437768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0A83161-E312-49CF-B732-198C27C1C5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C3DCA8B-486A-4BF8-A9D1-F4B1F3EACB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0" name="Zástupný symbol obrázku 9">
            <a:extLst>
              <a:ext uri="{FF2B5EF4-FFF2-40B4-BE49-F238E27FC236}">
                <a16:creationId xmlns:a16="http://schemas.microsoft.com/office/drawing/2014/main" id="{CF8B50D0-47D1-463B-A923-50A5FD7F35B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56363" y="2016001"/>
            <a:ext cx="5015638" cy="3537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  <p:sp>
        <p:nvSpPr>
          <p:cNvPr id="7" name="Zástupný symbol obrázku 9">
            <a:extLst>
              <a:ext uri="{FF2B5EF4-FFF2-40B4-BE49-F238E27FC236}">
                <a16:creationId xmlns:a16="http://schemas.microsoft.com/office/drawing/2014/main" id="{5B218AF9-A040-4A5D-A158-64AEE4DCFF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8800" y="2016000"/>
            <a:ext cx="5016838" cy="3537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104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AD4E70-8C49-4866-89D1-16B98F282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648000"/>
            <a:ext cx="10753200" cy="1152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552A1000-0E4E-4D32-8148-5BEDB5548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9998" y="2016000"/>
            <a:ext cx="5015640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D43090C-D552-473B-B8AE-1529A48FAA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8800" y="2808000"/>
            <a:ext cx="5016838" cy="2745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7F2D96F-F115-4FB7-9E64-677DCA1A8D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53601" y="2016000"/>
            <a:ext cx="5015641" cy="756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80C31E10-0CF9-46CE-9397-B747FB2680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56362" y="2808000"/>
            <a:ext cx="5003801" cy="2745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 dirty="0"/>
          </a:p>
        </p:txBody>
      </p:sp>
      <p:sp>
        <p:nvSpPr>
          <p:cNvPr id="10" name="Zástupný symbol pro zápatí 9">
            <a:extLst>
              <a:ext uri="{FF2B5EF4-FFF2-40B4-BE49-F238E27FC236}">
                <a16:creationId xmlns:a16="http://schemas.microsoft.com/office/drawing/2014/main" id="{2A2F2445-4343-4371-85D1-EDD6ACEC72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1" name="Zástupný symbol pro číslo snímku 10">
            <a:extLst>
              <a:ext uri="{FF2B5EF4-FFF2-40B4-BE49-F238E27FC236}">
                <a16:creationId xmlns:a16="http://schemas.microsoft.com/office/drawing/2014/main" id="{FA45C6DF-18E3-4877-B5D8-D666DE8AEF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06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Logo Skupina ÚJV rgb SVG">
            <a:extLst>
              <a:ext uri="{FF2B5EF4-FFF2-40B4-BE49-F238E27FC236}">
                <a16:creationId xmlns:a16="http://schemas.microsoft.com/office/drawing/2014/main" id="{91FF5756-F600-4672-AF5A-E69521E5F9B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09214" y="6019274"/>
            <a:ext cx="1849931" cy="363600"/>
          </a:xfrm>
          <a:prstGeom prst="rect">
            <a:avLst/>
          </a:prstGeom>
        </p:spPr>
      </p:pic>
      <p:pic>
        <p:nvPicPr>
          <p:cNvPr id="13" name="Logo CVŘ rgb SVG">
            <a:extLst>
              <a:ext uri="{FF2B5EF4-FFF2-40B4-BE49-F238E27FC236}">
                <a16:creationId xmlns:a16="http://schemas.microsoft.com/office/drawing/2014/main" id="{11663CBE-755E-43AF-8AA0-2C2CA8194D8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05762" y="5965200"/>
            <a:ext cx="2033723" cy="489600"/>
          </a:xfrm>
          <a:prstGeom prst="rect">
            <a:avLst/>
          </a:prstGeom>
        </p:spPr>
      </p:pic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4C14D38-F7D3-4E4D-A548-21E139FBD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2025629"/>
            <a:ext cx="10728325" cy="3527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Upravte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129050-8B86-4124-BC7A-0FBB55CC5E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9199" y="5965200"/>
            <a:ext cx="6120000" cy="489600"/>
          </a:xfrm>
          <a:prstGeom prst="rect">
            <a:avLst/>
          </a:prstGeom>
        </p:spPr>
        <p:txBody>
          <a:bodyPr vert="horz" lIns="0" tIns="108000" rIns="0" bIns="0" rtlCol="0" anchor="ctr" anchorCtr="0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BE225D-4281-4BED-8E33-6774B6994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5965201"/>
            <a:ext cx="720000" cy="489600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ctr">
              <a:defRPr sz="1200" b="1">
                <a:solidFill>
                  <a:schemeClr val="accent2"/>
                </a:solidFill>
                <a:latin typeface="+mj-lt"/>
              </a:defRPr>
            </a:lvl1pPr>
          </a:lstStyle>
          <a:p>
            <a:fld id="{CDA2B015-36C4-4400-9846-8404AE1F3BF6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78931230-1C60-48F9-BCC5-B6986B951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1152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cxnSp>
        <p:nvCxnSpPr>
          <p:cNvPr id="16" name="Účaří loga FZÚ (Y 17,57 cm)" hidden="1">
            <a:extLst>
              <a:ext uri="{FF2B5EF4-FFF2-40B4-BE49-F238E27FC236}">
                <a16:creationId xmlns:a16="http://schemas.microsoft.com/office/drawing/2014/main" id="{0EE604A2-92A8-4EEF-B6E5-9D1C56E4C3B0}"/>
              </a:ext>
            </a:extLst>
          </p:cNvPr>
          <p:cNvCxnSpPr/>
          <p:nvPr/>
        </p:nvCxnSpPr>
        <p:spPr>
          <a:xfrm>
            <a:off x="0" y="632415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Text Y 5,6 (šířka 1 sloupce 29,87 cm)" hidden="1">
            <a:extLst>
              <a:ext uri="{FF2B5EF4-FFF2-40B4-BE49-F238E27FC236}">
                <a16:creationId xmlns:a16="http://schemas.microsoft.com/office/drawing/2014/main" id="{972DFCA8-7A84-4EA7-AC99-9B6196FE4561}"/>
              </a:ext>
            </a:extLst>
          </p:cNvPr>
          <p:cNvCxnSpPr/>
          <p:nvPr/>
        </p:nvCxnSpPr>
        <p:spPr>
          <a:xfrm>
            <a:off x="0" y="2016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 okraj 2,03 cm" hidden="1">
            <a:extLst>
              <a:ext uri="{FF2B5EF4-FFF2-40B4-BE49-F238E27FC236}">
                <a16:creationId xmlns:a16="http://schemas.microsoft.com/office/drawing/2014/main" id="{32B3957D-D0E8-4AA8-BAF6-4019F0E5AF59}"/>
              </a:ext>
            </a:extLst>
          </p:cNvPr>
          <p:cNvCxnSpPr/>
          <p:nvPr/>
        </p:nvCxnSpPr>
        <p:spPr>
          <a:xfrm>
            <a:off x="114732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L okraj 2,03 cm" hidden="1">
            <a:extLst>
              <a:ext uri="{FF2B5EF4-FFF2-40B4-BE49-F238E27FC236}">
                <a16:creationId xmlns:a16="http://schemas.microsoft.com/office/drawing/2014/main" id="{229524BF-DD9F-4C32-9F06-E12FA906A460}"/>
              </a:ext>
            </a:extLst>
          </p:cNvPr>
          <p:cNvCxnSpPr/>
          <p:nvPr/>
        </p:nvCxnSpPr>
        <p:spPr>
          <a:xfrm>
            <a:off x="720000" y="0"/>
            <a:ext cx="0" cy="6858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H okraj Y 1,8 (šířka 1 sloupce 29,87 cm)" hidden="1">
            <a:extLst>
              <a:ext uri="{FF2B5EF4-FFF2-40B4-BE49-F238E27FC236}">
                <a16:creationId xmlns:a16="http://schemas.microsoft.com/office/drawing/2014/main" id="{0E81B20B-F7CB-420F-AB0B-1C82A8D75795}"/>
              </a:ext>
            </a:extLst>
          </p:cNvPr>
          <p:cNvCxnSpPr/>
          <p:nvPr/>
        </p:nvCxnSpPr>
        <p:spPr>
          <a:xfrm>
            <a:off x="0" y="648000"/>
            <a:ext cx="12192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853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3" r:id="rId4"/>
    <p:sldLayoutId id="2147483660" r:id="rId5"/>
    <p:sldLayoutId id="2147483657" r:id="rId6"/>
    <p:sldLayoutId id="2147483656" r:id="rId7"/>
    <p:sldLayoutId id="2147483658" r:id="rId8"/>
    <p:sldLayoutId id="2147483653" r:id="rId9"/>
    <p:sldLayoutId id="2147483654" r:id="rId10"/>
    <p:sldLayoutId id="2147483655" r:id="rId11"/>
    <p:sldLayoutId id="2147483651" r:id="rId12"/>
    <p:sldLayoutId id="2147483661" r:id="rId13"/>
    <p:sldLayoutId id="2147483662" r:id="rId14"/>
    <p:sldLayoutId id="2147483665" r:id="rId15"/>
    <p:sldLayoutId id="2147483664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288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576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88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61">
          <p15:clr>
            <a:srgbClr val="F26B43"/>
          </p15:clr>
        </p15:guide>
        <p15:guide id="4" pos="7219">
          <p15:clr>
            <a:srgbClr val="F26B43"/>
          </p15:clr>
        </p15:guide>
        <p15:guide id="5" orient="horz" pos="414">
          <p15:clr>
            <a:srgbClr val="F26B43"/>
          </p15:clr>
        </p15:guide>
        <p15:guide id="6" orient="horz" pos="1139">
          <p15:clr>
            <a:srgbClr val="F26B43"/>
          </p15:clr>
        </p15:guide>
        <p15:guide id="7" orient="horz" pos="1275">
          <p15:clr>
            <a:srgbClr val="F26B43"/>
          </p15:clr>
        </p15:guide>
        <p15:guide id="8" orient="horz" pos="3498">
          <p15:clr>
            <a:srgbClr val="F26B43"/>
          </p15:clr>
        </p15:guide>
        <p15:guide id="9" pos="3613">
          <p15:clr>
            <a:srgbClr val="F26B43"/>
          </p15:clr>
        </p15:guide>
        <p15:guide id="10" pos="406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chart" Target="../charts/chart4.xml"/><Relationship Id="rId7" Type="http://schemas.openxmlformats.org/officeDocument/2006/relationships/image" Target="../media/image42.sv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microsoft.com/office/2007/relationships/hdphoto" Target="../media/hdphoto2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6FD22B-F813-454F-AF2B-AA662CFFAB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</a:t>
            </a:fld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6F42B-B82F-40AC-B1C0-04D9F052AE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u="sng" dirty="0"/>
              <a:t>Martin Skala</a:t>
            </a:r>
            <a:r>
              <a:rPr lang="cs-CZ" dirty="0"/>
              <a:t>, Pavel Kůs</a:t>
            </a:r>
          </a:p>
          <a:p>
            <a:r>
              <a:rPr lang="en-US" dirty="0"/>
              <a:t>21</a:t>
            </a:r>
            <a:r>
              <a:rPr lang="cs-CZ" dirty="0"/>
              <a:t>.04.2021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CDC9F3-4752-40E2-A13F-10B2BEB040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 err="1"/>
              <a:t>Výzkum</a:t>
            </a:r>
            <a:r>
              <a:rPr lang="en-GB" dirty="0"/>
              <a:t> </a:t>
            </a:r>
            <a:r>
              <a:rPr lang="en-GB" dirty="0" err="1"/>
              <a:t>sorpční</a:t>
            </a:r>
            <a:r>
              <a:rPr lang="cs-CZ"/>
              <a:t>ch</a:t>
            </a:r>
            <a:r>
              <a:rPr lang="en-GB"/>
              <a:t> </a:t>
            </a:r>
            <a:r>
              <a:rPr lang="en-GB" dirty="0" err="1"/>
              <a:t>procesů</a:t>
            </a:r>
            <a:r>
              <a:rPr lang="en-GB" dirty="0"/>
              <a:t> a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aplikace</a:t>
            </a:r>
            <a:r>
              <a:rPr lang="en-GB" dirty="0"/>
              <a:t> v </a:t>
            </a:r>
            <a:r>
              <a:rPr lang="en-GB" dirty="0" err="1"/>
              <a:t>energetice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65332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9462ED-1789-41B4-AB6C-29CFD13247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4063"/>
            <a:ext cx="10728325" cy="3529011"/>
          </a:xfrm>
        </p:spPr>
        <p:txBody>
          <a:bodyPr>
            <a:normAutofit fontScale="70000" lnSpcReduction="20000"/>
          </a:bodyPr>
          <a:lstStyle/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S</a:t>
            </a:r>
            <a:r>
              <a:rPr lang="cs-CZ" b="1" dirty="0" err="1"/>
              <a:t>orpce</a:t>
            </a:r>
            <a:r>
              <a:rPr lang="cs-CZ" b="1" dirty="0"/>
              <a:t> se neděje nahodile</a:t>
            </a:r>
            <a:r>
              <a:rPr lang="cs-CZ" dirty="0"/>
              <a:t>, ale má svá pravidla a lze ji charakterizovat a kvantifikovat</a:t>
            </a:r>
            <a:br>
              <a:rPr lang="cs-CZ" dirty="0"/>
            </a:br>
            <a:r>
              <a:rPr lang="cs-CZ" i="1" dirty="0">
                <a:sym typeface="Wingdings" panose="05000000000000000000" pitchFamily="2" charset="2"/>
              </a:rPr>
              <a:t> je možné teoreticky navrhovat sorpční aparáty, porovnávat sorbenty a predikovat sorpční chování nových látek</a:t>
            </a:r>
            <a:endParaRPr lang="cs-CZ" i="1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b="1" dirty="0"/>
              <a:t>S</a:t>
            </a:r>
            <a:r>
              <a:rPr lang="cs-CZ" b="1" dirty="0" err="1"/>
              <a:t>orpce</a:t>
            </a:r>
            <a:r>
              <a:rPr lang="cs-CZ" b="1" dirty="0"/>
              <a:t> je všudypřítomná </a:t>
            </a:r>
            <a:r>
              <a:rPr lang="cs-CZ" dirty="0"/>
              <a:t>- fázová rozhraních pevné a tekuté fáze </a:t>
            </a:r>
            <a:br>
              <a:rPr lang="cs-CZ" dirty="0"/>
            </a:br>
            <a:r>
              <a:rPr lang="cs-CZ" i="1" dirty="0">
                <a:sym typeface="Wingdings" panose="05000000000000000000" pitchFamily="2" charset="2"/>
              </a:rPr>
              <a:t>velikost fázového rozhraní (mezifázová plocha) přímo úměrně ovlivňuje významnost adsorpčního fenoménu v systému</a:t>
            </a:r>
            <a:endParaRPr lang="cs-CZ" i="1" dirty="0"/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/>
              <a:t>S</a:t>
            </a:r>
            <a:r>
              <a:rPr lang="cs-CZ" dirty="0" err="1"/>
              <a:t>orpce</a:t>
            </a:r>
            <a:r>
              <a:rPr lang="cs-CZ" dirty="0"/>
              <a:t> je na molekulární úrovni dynamický jev</a:t>
            </a:r>
            <a:br>
              <a:rPr lang="cs-CZ" dirty="0"/>
            </a:br>
            <a:r>
              <a:rPr lang="cs-CZ" i="1" dirty="0">
                <a:sym typeface="Wingdings" panose="05000000000000000000" pitchFamily="2" charset="2"/>
              </a:rPr>
              <a:t>i po dosažení rovnováhy neustále probíhá výměna molekul mezi povrchem a okolím</a:t>
            </a:r>
            <a:br>
              <a:rPr lang="cs-CZ" i="1" dirty="0">
                <a:sym typeface="Wingdings" panose="05000000000000000000" pitchFamily="2" charset="2"/>
              </a:rPr>
            </a:br>
            <a:r>
              <a:rPr lang="cs-CZ" i="1" dirty="0">
                <a:sym typeface="Wingdings" panose="05000000000000000000" pitchFamily="2" charset="2"/>
              </a:rPr>
              <a:t> fenomén adsorpce má tak </a:t>
            </a:r>
            <a:r>
              <a:rPr lang="cs-CZ" b="1" i="1" dirty="0">
                <a:sym typeface="Wingdings" panose="05000000000000000000" pitchFamily="2" charset="2"/>
              </a:rPr>
              <a:t>termodynamický  (rovnovážný) a kinetický (rychlostní) </a:t>
            </a:r>
            <a:r>
              <a:rPr lang="cs-CZ" i="1" dirty="0">
                <a:sym typeface="Wingdings" panose="05000000000000000000" pitchFamily="2" charset="2"/>
              </a:rPr>
              <a:t>rozměr</a:t>
            </a:r>
            <a:endParaRPr lang="en-US" i="1" dirty="0">
              <a:sym typeface="Wingdings" panose="05000000000000000000" pitchFamily="2" charset="2"/>
            </a:endParaRPr>
          </a:p>
          <a:p>
            <a:pPr marL="457200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 err="1">
                <a:sym typeface="Wingdings" panose="05000000000000000000" pitchFamily="2" charset="2"/>
              </a:rPr>
              <a:t>Sorpce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nen</a:t>
            </a:r>
            <a:r>
              <a:rPr lang="cs-CZ" dirty="0">
                <a:sym typeface="Wingdings" panose="05000000000000000000" pitchFamily="2" charset="2"/>
              </a:rPr>
              <a:t>í určena jen párem „sorbent-</a:t>
            </a:r>
            <a:r>
              <a:rPr lang="cs-CZ" dirty="0" err="1">
                <a:sym typeface="Wingdings" panose="05000000000000000000" pitchFamily="2" charset="2"/>
              </a:rPr>
              <a:t>sorbát</a:t>
            </a:r>
            <a:r>
              <a:rPr lang="cs-CZ" dirty="0">
                <a:sym typeface="Wingdings" panose="05000000000000000000" pitchFamily="2" charset="2"/>
              </a:rPr>
              <a:t>“ ale i </a:t>
            </a:r>
            <a:r>
              <a:rPr lang="cs-CZ" b="1" dirty="0">
                <a:sym typeface="Wingdings" panose="05000000000000000000" pitchFamily="2" charset="2"/>
              </a:rPr>
              <a:t>stavovými veličinami systému a dalšími přítomnými látkami</a:t>
            </a:r>
            <a:endParaRPr lang="cs-CZ" b="1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8FF51B-8E22-43C6-91FA-B8F3571ED9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9B9B00-FBEB-479B-9221-B16CF7369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648000"/>
            <a:ext cx="10728325" cy="807313"/>
          </a:xfrm>
        </p:spPr>
        <p:txBody>
          <a:bodyPr>
            <a:normAutofit/>
          </a:bodyPr>
          <a:lstStyle/>
          <a:p>
            <a:r>
              <a:rPr lang="cs-CZ" dirty="0"/>
              <a:t>Úvod - Teorie sorpce - Shrnutí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0336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5B66A-19FA-4427-8F23-8A3C85DE8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11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83EF13-659A-44F7-9C64-A0C7F736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Aplikace sorpce v průmyslu - sorbenty</a:t>
            </a:r>
            <a:endParaRPr lang="en-GB" dirty="0"/>
          </a:p>
        </p:txBody>
      </p:sp>
      <p:pic>
        <p:nvPicPr>
          <p:cNvPr id="2050" name="Picture 2" descr="Coal based activated carbon pellets | Zhulin Carbon">
            <a:extLst>
              <a:ext uri="{FF2B5EF4-FFF2-40B4-BE49-F238E27FC236}">
                <a16:creationId xmlns:a16="http://schemas.microsoft.com/office/drawing/2014/main" id="{0504E620-D655-4800-8719-B9FF9F9D1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076" y="3777911"/>
            <a:ext cx="2762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NALYTICAL GRADE CATION EXCHANGE RESIN Equal TO DOWEX 50WX8, View  ANALYTICAL GRADE CATION EXCHANGE RESIN, Seplite Product Details from  Sunresin New Materials Co., Ltd. on Alibaba.com">
            <a:extLst>
              <a:ext uri="{FF2B5EF4-FFF2-40B4-BE49-F238E27FC236}">
                <a16:creationId xmlns:a16="http://schemas.microsoft.com/office/drawing/2014/main" id="{B6EA0B47-A19B-46DB-82E0-840723A0E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2"/>
          <a:stretch/>
        </p:blipFill>
        <p:spPr bwMode="auto">
          <a:xfrm>
            <a:off x="693422" y="2037725"/>
            <a:ext cx="1898125" cy="168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on Exchange Resin,Indion 225 NA, Tulsion T-42,Softener Cation Exchange  Resin, Water treatment Resin at Rs 85/kg | आयन एक्सचेंज रेज़िन, आयन विनिमय  राल - Shree Kitchen Decor, Vadodara | ID: 21443118491">
            <a:extLst>
              <a:ext uri="{FF2B5EF4-FFF2-40B4-BE49-F238E27FC236}">
                <a16:creationId xmlns:a16="http://schemas.microsoft.com/office/drawing/2014/main" id="{1177DC9C-AC8F-4A28-A44C-A425CF2BA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347" y="2089766"/>
            <a:ext cx="1042840" cy="1042840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EVERZIT® Bi // EVERS GmbH &amp; Co. KG">
            <a:extLst>
              <a:ext uri="{FF2B5EF4-FFF2-40B4-BE49-F238E27FC236}">
                <a16:creationId xmlns:a16="http://schemas.microsoft.com/office/drawing/2014/main" id="{A299B81D-AEED-44CD-ABC7-51750F4C4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215" y="3891950"/>
            <a:ext cx="30956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6246E59C-F85A-487A-9E78-64ABC00481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DDDDDF"/>
              </a:clrFrom>
              <a:clrTo>
                <a:srgbClr val="DDDD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2" b="7452"/>
          <a:stretch/>
        </p:blipFill>
        <p:spPr bwMode="auto">
          <a:xfrm>
            <a:off x="8978734" y="1567448"/>
            <a:ext cx="1799767" cy="164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Powdered Activated Carbon – Activated Carbon">
            <a:extLst>
              <a:ext uri="{FF2B5EF4-FFF2-40B4-BE49-F238E27FC236}">
                <a16:creationId xmlns:a16="http://schemas.microsoft.com/office/drawing/2014/main" id="{2E3C5B36-16C1-4B8F-A390-0ECBC5038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2F5FC"/>
              </a:clrFrom>
              <a:clrTo>
                <a:srgbClr val="F2F5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913" y="1724568"/>
            <a:ext cx="2001302" cy="200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50CCF-502E-4DE0-A150-8D1A69082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422" y="3485518"/>
            <a:ext cx="3703876" cy="532745"/>
          </a:xfrm>
        </p:spPr>
        <p:txBody>
          <a:bodyPr>
            <a:normAutofit fontScale="92500"/>
          </a:bodyPr>
          <a:lstStyle/>
          <a:p>
            <a:pPr marL="0" lvl="1" indent="0">
              <a:buNone/>
            </a:pPr>
            <a:r>
              <a:rPr lang="cs-CZ" dirty="0" err="1"/>
              <a:t>Ionexová</a:t>
            </a:r>
            <a:r>
              <a:rPr lang="cs-CZ" dirty="0"/>
              <a:t> hmota (pryskyřice)</a:t>
            </a:r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7DB4BCF5-8AFC-4746-9903-7BE8DC1A9EF0}"/>
              </a:ext>
            </a:extLst>
          </p:cNvPr>
          <p:cNvSpPr txBox="1">
            <a:spLocks/>
          </p:cNvSpPr>
          <p:nvPr/>
        </p:nvSpPr>
        <p:spPr>
          <a:xfrm>
            <a:off x="4831670" y="3683276"/>
            <a:ext cx="3047887" cy="5327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cs-CZ" dirty="0"/>
              <a:t>Práškové aktivní uhlí</a:t>
            </a:r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E2EE09EE-F361-4223-BFA1-EBF1A6ACAE94}"/>
              </a:ext>
            </a:extLst>
          </p:cNvPr>
          <p:cNvSpPr txBox="1">
            <a:spLocks/>
          </p:cNvSpPr>
          <p:nvPr/>
        </p:nvSpPr>
        <p:spPr>
          <a:xfrm>
            <a:off x="8501903" y="3359205"/>
            <a:ext cx="3047887" cy="5327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cs-CZ" dirty="0"/>
              <a:t>Anorganický komplex</a:t>
            </a:r>
            <a:endParaRPr lang="en-US" dirty="0"/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AEED5C52-179F-4FDB-86B4-A4B250B4B4C6}"/>
              </a:ext>
            </a:extLst>
          </p:cNvPr>
          <p:cNvSpPr txBox="1">
            <a:spLocks/>
          </p:cNvSpPr>
          <p:nvPr/>
        </p:nvSpPr>
        <p:spPr>
          <a:xfrm>
            <a:off x="1358220" y="5280542"/>
            <a:ext cx="3047887" cy="532745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cs-CZ" dirty="0" err="1"/>
              <a:t>Peletizované</a:t>
            </a:r>
            <a:r>
              <a:rPr lang="cs-CZ" dirty="0"/>
              <a:t> aktivní uhlí</a:t>
            </a:r>
            <a:endParaRPr lang="en-US" dirty="0"/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D4D0BE-5B99-43AA-9D92-D79D5FF04F6D}"/>
              </a:ext>
            </a:extLst>
          </p:cNvPr>
          <p:cNvSpPr txBox="1">
            <a:spLocks/>
          </p:cNvSpPr>
          <p:nvPr/>
        </p:nvSpPr>
        <p:spPr>
          <a:xfrm>
            <a:off x="6644025" y="5144336"/>
            <a:ext cx="4286003" cy="532745"/>
          </a:xfrm>
          <a:prstGeom prst="rect">
            <a:avLst/>
          </a:prstGeom>
        </p:spPr>
        <p:txBody>
          <a:bodyPr vert="horz" lIns="0" tIns="0" rIns="0" bIns="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Font typeface="Arial" panose="020B0604020202020204" pitchFamily="34" charset="0"/>
              <a:buNone/>
            </a:pPr>
            <a:r>
              <a:rPr lang="cs-CZ" dirty="0"/>
              <a:t>Granulovaný anorganický sorbent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33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5B66A-19FA-4427-8F23-8A3C85DE8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12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83EF13-659A-44F7-9C64-A0C7F736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Aplikace sorpce v průmyslu – sorpční kolona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82B45-E4E5-4A5F-A284-EB0BB22F32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648" y="2024064"/>
            <a:ext cx="1918352" cy="35290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8887131-AAE5-410C-8D5A-C55D5570E7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3668" y="2024063"/>
            <a:ext cx="1609825" cy="3529012"/>
          </a:xfrm>
          <a:prstGeom prst="rect">
            <a:avLst/>
          </a:prstGeom>
        </p:spPr>
      </p:pic>
      <p:pic>
        <p:nvPicPr>
          <p:cNvPr id="6" name="KolonaMo">
            <a:hlinkClick r:id="" action="ppaction://media"/>
            <a:extLst>
              <a:ext uri="{FF2B5EF4-FFF2-40B4-BE49-F238E27FC236}">
                <a16:creationId xmlns:a16="http://schemas.microsoft.com/office/drawing/2014/main" id="{225173E2-C3C0-42A6-B920-EB691FD7A4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731838" y="2024064"/>
            <a:ext cx="4705348" cy="35290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02D19-C4DF-4B75-B121-3B7A26FD1918}"/>
              </a:ext>
            </a:extLst>
          </p:cNvPr>
          <p:cNvSpPr txBox="1"/>
          <p:nvPr/>
        </p:nvSpPr>
        <p:spPr>
          <a:xfrm>
            <a:off x="4377268" y="2101184"/>
            <a:ext cx="9821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~10 ml</a:t>
            </a:r>
            <a:endParaRPr lang="en-GB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978FF-E43A-4ABA-8356-04AD7AC06C64}"/>
              </a:ext>
            </a:extLst>
          </p:cNvPr>
          <p:cNvSpPr txBox="1"/>
          <p:nvPr/>
        </p:nvSpPr>
        <p:spPr>
          <a:xfrm>
            <a:off x="8308222" y="2101184"/>
            <a:ext cx="839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~50 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589799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5B66A-19FA-4427-8F23-8A3C85DE8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13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83EF13-659A-44F7-9C64-A0C7F736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Aplikace sorpce v průmyslu – sorpční kolona</a:t>
            </a:r>
            <a:endParaRPr lang="en-GB" dirty="0"/>
          </a:p>
        </p:txBody>
      </p:sp>
      <p:pic>
        <p:nvPicPr>
          <p:cNvPr id="5122" name="Picture 2" descr="Advantages and Disadvantages of Iron Exchange - BIOTECH">
            <a:extLst>
              <a:ext uri="{FF2B5EF4-FFF2-40B4-BE49-F238E27FC236}">
                <a16:creationId xmlns:a16="http://schemas.microsoft.com/office/drawing/2014/main" id="{8B2C91BA-204F-4250-B2EA-E12D094C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347" y="2024063"/>
            <a:ext cx="4350815" cy="3529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7DE66D-411F-4ACE-A510-5D347D2106DF}"/>
              </a:ext>
            </a:extLst>
          </p:cNvPr>
          <p:cNvSpPr/>
          <p:nvPr/>
        </p:nvSpPr>
        <p:spPr>
          <a:xfrm>
            <a:off x="7044266" y="5291465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</a:rPr>
              <a:t>https://biotechwater.com/advantages-disadvantages-iron-exchange/</a:t>
            </a:r>
          </a:p>
        </p:txBody>
      </p:sp>
      <p:pic>
        <p:nvPicPr>
          <p:cNvPr id="5124" name="Picture 4" descr="EHSQ (Environment,Health,Safety and Quality) : Ion exchange columns">
            <a:extLst>
              <a:ext uri="{FF2B5EF4-FFF2-40B4-BE49-F238E27FC236}">
                <a16:creationId xmlns:a16="http://schemas.microsoft.com/office/drawing/2014/main" id="{8A4C98AE-65A6-422F-8BA6-6DCB07824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9" y="1881367"/>
            <a:ext cx="5378001" cy="3308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45FCA-66B9-41FA-8F9A-4EA37FAF58BC}"/>
              </a:ext>
            </a:extLst>
          </p:cNvPr>
          <p:cNvSpPr/>
          <p:nvPr/>
        </p:nvSpPr>
        <p:spPr>
          <a:xfrm>
            <a:off x="717999" y="5271465"/>
            <a:ext cx="6096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http://dramarnathgiri.blogspot.com/2017/01/ion-exchange-columns.html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03D60D9-D544-4645-A6DE-4374D959E198}"/>
              </a:ext>
            </a:extLst>
          </p:cNvPr>
          <p:cNvSpPr txBox="1"/>
          <p:nvPr/>
        </p:nvSpPr>
        <p:spPr>
          <a:xfrm>
            <a:off x="4751873" y="1942401"/>
            <a:ext cx="14732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Vstup vody</a:t>
            </a:r>
          </a:p>
          <a:p>
            <a:r>
              <a:rPr lang="cs-CZ" sz="1400" b="1" dirty="0" err="1"/>
              <a:t>Odplyn</a:t>
            </a:r>
            <a:endParaRPr lang="cs-CZ" sz="1400" b="1" dirty="0"/>
          </a:p>
          <a:p>
            <a:r>
              <a:rPr lang="cs-CZ" sz="1400" b="1" dirty="0" err="1"/>
              <a:t>Rozražeč</a:t>
            </a:r>
            <a:r>
              <a:rPr lang="cs-CZ" sz="1400" b="1" dirty="0"/>
              <a:t> toku</a:t>
            </a:r>
          </a:p>
          <a:p>
            <a:r>
              <a:rPr lang="cs-CZ" sz="1400" b="1" dirty="0"/>
              <a:t>průhledítko</a:t>
            </a:r>
            <a:endParaRPr lang="en-GB" sz="14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94D68-BE80-4AD6-BE35-C4D1092F6EA8}"/>
              </a:ext>
            </a:extLst>
          </p:cNvPr>
          <p:cNvSpPr txBox="1"/>
          <p:nvPr/>
        </p:nvSpPr>
        <p:spPr>
          <a:xfrm>
            <a:off x="4687336" y="2977875"/>
            <a:ext cx="17040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Vstup </a:t>
            </a:r>
            <a:r>
              <a:rPr lang="cs-CZ" sz="1400" b="1" dirty="0" err="1"/>
              <a:t>regenerantu</a:t>
            </a:r>
            <a:r>
              <a:rPr lang="cs-CZ" sz="1400" b="1" dirty="0"/>
              <a:t> (někdy)</a:t>
            </a:r>
            <a:endParaRPr lang="en-GB" sz="1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1E4CB5-FF4C-4E3A-B88D-1B48B4EEEC15}"/>
              </a:ext>
            </a:extLst>
          </p:cNvPr>
          <p:cNvSpPr txBox="1"/>
          <p:nvPr/>
        </p:nvSpPr>
        <p:spPr>
          <a:xfrm>
            <a:off x="4692878" y="3627804"/>
            <a:ext cx="17040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Lože sorbentu</a:t>
            </a:r>
            <a:endParaRPr lang="en-GB" sz="1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FBCC07-3C0D-4F36-935C-D08A9391E7D9}"/>
              </a:ext>
            </a:extLst>
          </p:cNvPr>
          <p:cNvSpPr txBox="1"/>
          <p:nvPr/>
        </p:nvSpPr>
        <p:spPr>
          <a:xfrm>
            <a:off x="4687335" y="4062697"/>
            <a:ext cx="170401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Sběrač</a:t>
            </a:r>
          </a:p>
          <a:p>
            <a:r>
              <a:rPr lang="cs-CZ" sz="1400" b="1" dirty="0"/>
              <a:t>Vypuklé dno</a:t>
            </a:r>
            <a:endParaRPr lang="en-GB" sz="1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ACE5CB-C91B-4D00-ADFE-CDC50B62B033}"/>
              </a:ext>
            </a:extLst>
          </p:cNvPr>
          <p:cNvSpPr txBox="1"/>
          <p:nvPr/>
        </p:nvSpPr>
        <p:spPr>
          <a:xfrm>
            <a:off x="4692876" y="4685904"/>
            <a:ext cx="170401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Výstup</a:t>
            </a:r>
            <a:endParaRPr lang="en-GB" sz="14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1F4A2-30F5-492B-9179-62E04F125EB0}"/>
              </a:ext>
            </a:extLst>
          </p:cNvPr>
          <p:cNvSpPr txBox="1"/>
          <p:nvPr/>
        </p:nvSpPr>
        <p:spPr>
          <a:xfrm>
            <a:off x="468212" y="3935581"/>
            <a:ext cx="1487789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Vyztužený rošt s tryskami</a:t>
            </a:r>
            <a:endParaRPr lang="en-GB" sz="14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594FD3-D7CE-4F11-ACDC-D2DE555A99D0}"/>
              </a:ext>
            </a:extLst>
          </p:cNvPr>
          <p:cNvSpPr txBox="1"/>
          <p:nvPr/>
        </p:nvSpPr>
        <p:spPr>
          <a:xfrm>
            <a:off x="1212106" y="4516672"/>
            <a:ext cx="8635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Podpěry</a:t>
            </a:r>
            <a:endParaRPr lang="en-GB" sz="14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AC1666-622D-42E4-BEC4-948C3E52DE76}"/>
              </a:ext>
            </a:extLst>
          </p:cNvPr>
          <p:cNvSpPr txBox="1"/>
          <p:nvPr/>
        </p:nvSpPr>
        <p:spPr>
          <a:xfrm>
            <a:off x="1023296" y="2778518"/>
            <a:ext cx="8393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1400" b="1" dirty="0"/>
              <a:t>Servisní vstup</a:t>
            </a:r>
            <a:endParaRPr lang="en-GB" sz="14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499663-E63D-40A8-ADA4-A431CFD20F7A}"/>
              </a:ext>
            </a:extLst>
          </p:cNvPr>
          <p:cNvSpPr txBox="1"/>
          <p:nvPr/>
        </p:nvSpPr>
        <p:spPr>
          <a:xfrm>
            <a:off x="7597022" y="2670098"/>
            <a:ext cx="8393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~3 m</a:t>
            </a:r>
            <a:r>
              <a:rPr lang="en-US" b="1" baseline="30000" dirty="0"/>
              <a:t>3</a:t>
            </a:r>
            <a:endParaRPr lang="en-GB" b="1" baseline="30000" dirty="0"/>
          </a:p>
        </p:txBody>
      </p:sp>
    </p:spTree>
    <p:extLst>
      <p:ext uri="{BB962C8B-B14F-4D97-AF65-F5344CB8AC3E}">
        <p14:creationId xmlns:p14="http://schemas.microsoft.com/office/powerpoint/2010/main" val="26553885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5A50CCF-502E-4DE0-A150-8D1A69082A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>
              <a:lnSpc>
                <a:spcPct val="110000"/>
              </a:lnSpc>
            </a:pPr>
            <a:r>
              <a:rPr lang="cs-CZ" b="1" dirty="0"/>
              <a:t>Výroba demineralizované vody </a:t>
            </a:r>
            <a:r>
              <a:rPr lang="cs-CZ" dirty="0"/>
              <a:t>– sorpce iontů přítomných ve vodě, </a:t>
            </a:r>
          </a:p>
          <a:p>
            <a:pPr lvl="1">
              <a:lnSpc>
                <a:spcPct val="110000"/>
              </a:lnSpc>
            </a:pPr>
            <a:r>
              <a:rPr lang="cs-CZ" b="1" dirty="0"/>
              <a:t>Změkčování vody </a:t>
            </a:r>
            <a:r>
              <a:rPr lang="cs-CZ" dirty="0"/>
              <a:t>– výměna iontů přítomných ve vodě způsobujících tvrdost za jiné ionty s menším vlivem na tvrdost vody,</a:t>
            </a:r>
          </a:p>
          <a:p>
            <a:pPr lvl="1">
              <a:lnSpc>
                <a:spcPct val="110000"/>
              </a:lnSpc>
            </a:pPr>
            <a:r>
              <a:rPr lang="cs-CZ" b="1" dirty="0"/>
              <a:t>Úprava pitné vody </a:t>
            </a:r>
            <a:r>
              <a:rPr lang="cs-CZ" dirty="0"/>
              <a:t>(vylepšení barvy, chuti, odstranění zdraví škodlivých látek As, NH</a:t>
            </a:r>
            <a:r>
              <a:rPr lang="cs-CZ" baseline="-25000" dirty="0"/>
              <a:t>3</a:t>
            </a:r>
            <a:r>
              <a:rPr lang="cs-CZ" dirty="0"/>
              <a:t>, NO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, U, </a:t>
            </a:r>
            <a:r>
              <a:rPr lang="cs-CZ" dirty="0" err="1"/>
              <a:t>Cr</a:t>
            </a:r>
            <a:r>
              <a:rPr lang="cs-CZ" dirty="0"/>
              <a:t>..), </a:t>
            </a:r>
          </a:p>
          <a:p>
            <a:pPr lvl="1">
              <a:lnSpc>
                <a:spcPct val="110000"/>
              </a:lnSpc>
            </a:pPr>
            <a:r>
              <a:rPr lang="cs-CZ" b="1" dirty="0"/>
              <a:t>Čištění odpadní vody – sorpce nebezpečných látek z </a:t>
            </a:r>
            <a:r>
              <a:rPr lang="cs-CZ" dirty="0"/>
              <a:t>průmyslových odpadních vody, sorpce radionuklidů z kapalných radioaktivních odpadů (</a:t>
            </a:r>
            <a:r>
              <a:rPr lang="cs-CZ" dirty="0" err="1"/>
              <a:t>kRaO</a:t>
            </a:r>
            <a:r>
              <a:rPr lang="cs-CZ" dirty="0"/>
              <a:t>), </a:t>
            </a:r>
          </a:p>
          <a:p>
            <a:pPr lvl="1">
              <a:lnSpc>
                <a:spcPct val="110000"/>
              </a:lnSpc>
            </a:pPr>
            <a:r>
              <a:rPr lang="cs-CZ" b="1" dirty="0"/>
              <a:t>Snižování emisí do ovzduší – </a:t>
            </a:r>
            <a:r>
              <a:rPr lang="cs-CZ" dirty="0"/>
              <a:t>sorpční čištění z plynů z ventilace, sorpční čištění spalin apod.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35B66A-19FA-4427-8F23-8A3C85DE87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14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383EF13-659A-44F7-9C64-A0C7F736B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Aplikace sorpce v průmyslu - sorpce jako nástroj</a:t>
            </a:r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49767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15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Historie</a:t>
            </a:r>
            <a:r>
              <a:rPr lang="cs-CZ" sz="2000" dirty="0"/>
              <a:t> </a:t>
            </a:r>
            <a:r>
              <a:rPr lang="cs-CZ" dirty="0"/>
              <a:t>výzkumu sorbentů v CVŘ/ÚJV Řež</a:t>
            </a:r>
            <a:br>
              <a:rPr lang="cs-CZ" dirty="0"/>
            </a:br>
            <a:endParaRPr lang="en-GB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57599AD-4CAF-4C01-AF2D-EC7343DF8A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5873480"/>
              </p:ext>
            </p:extLst>
          </p:nvPr>
        </p:nvGraphicFramePr>
        <p:xfrm>
          <a:off x="6307666" y="33697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BA4705DD-3A2B-4BBA-A5D4-86D8C3B87E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8321549"/>
              </p:ext>
            </p:extLst>
          </p:nvPr>
        </p:nvGraphicFramePr>
        <p:xfrm>
          <a:off x="731838" y="336974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FDAD7262-A72C-438A-8D4F-3E0258BEB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30"/>
            <a:ext cx="10728325" cy="187750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Dlouhá tradice problematiky sorpce a iontové výměny v CVŘ a ÚJV Řež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Přechod kompetence z ÚJV Řež na CVŘ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Velký apel na výzkum selektivních sorbentů v poslední dekádě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675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53199B58-A362-4C22-B4C9-7EC93332B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10728325" cy="35274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Milan </a:t>
            </a:r>
            <a:r>
              <a:rPr lang="cs-CZ" dirty="0" err="1"/>
              <a:t>Marhol</a:t>
            </a:r>
            <a:r>
              <a:rPr lang="cs-CZ" dirty="0"/>
              <a:t> (</a:t>
            </a:r>
            <a:r>
              <a:rPr lang="cs-CZ" dirty="0" err="1"/>
              <a:t>Scopus</a:t>
            </a:r>
            <a:r>
              <a:rPr lang="cs-CZ" dirty="0"/>
              <a:t> 8, ÚJV 53 publikací)</a:t>
            </a:r>
          </a:p>
          <a:p>
            <a:pPr marL="630900" lvl="1" indent="-342900"/>
            <a:r>
              <a:rPr lang="cs-CZ" i="1" dirty="0"/>
              <a:t>Měniče iontů v chemii a radiochemii, 433 s., Academia, Praha, 1976</a:t>
            </a:r>
            <a:endParaRPr lang="en-US" i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Jan Kysela (</a:t>
            </a:r>
            <a:r>
              <a:rPr lang="cs-CZ" dirty="0" err="1"/>
              <a:t>Scopus</a:t>
            </a:r>
            <a:r>
              <a:rPr lang="cs-CZ" dirty="0"/>
              <a:t> 14, ÚJV 42 publikací)</a:t>
            </a:r>
          </a:p>
          <a:p>
            <a:pPr marL="630900" lvl="1" indent="-342900"/>
            <a:r>
              <a:rPr lang="cs-CZ" dirty="0"/>
              <a:t>Autor moha příruček pro chemické režimy VVER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Pavel Kůs (</a:t>
            </a:r>
            <a:r>
              <a:rPr lang="cs-CZ" dirty="0" err="1"/>
              <a:t>Scopus</a:t>
            </a:r>
            <a:r>
              <a:rPr lang="cs-CZ" dirty="0"/>
              <a:t> 10, ÚJV 2, CVŘ 11 publikací)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Martin Skala (</a:t>
            </a:r>
            <a:r>
              <a:rPr lang="cs-CZ" dirty="0" err="1"/>
              <a:t>Scopus</a:t>
            </a:r>
            <a:r>
              <a:rPr lang="cs-CZ" dirty="0"/>
              <a:t> 5, CVŘ 6 publikací)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16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Historie</a:t>
            </a:r>
            <a:r>
              <a:rPr lang="cs-CZ" sz="2000" dirty="0"/>
              <a:t> </a:t>
            </a:r>
            <a:r>
              <a:rPr lang="cs-CZ" dirty="0"/>
              <a:t>výzkumu sorbentů v CVŘ/ÚJV Řež</a:t>
            </a:r>
            <a:br>
              <a:rPr lang="cs-CZ" dirty="0"/>
            </a:br>
            <a:endParaRPr lang="en-GB" dirty="0"/>
          </a:p>
        </p:txBody>
      </p:sp>
      <p:pic>
        <p:nvPicPr>
          <p:cNvPr id="12" name="Picture 2" descr="Měniče iontů v chemii a radiochemii">
            <a:extLst>
              <a:ext uri="{FF2B5EF4-FFF2-40B4-BE49-F238E27FC236}">
                <a16:creationId xmlns:a16="http://schemas.microsoft.com/office/drawing/2014/main" id="{6333D20A-6E05-421D-81B6-07E65E33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6486" y="3429000"/>
            <a:ext cx="1533676" cy="212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 í - w VOREB 78 VODNÍ REŽIMY V VER-BOROVÁ REGULACE. Praha, červen PDF  Stažení zdarma">
            <a:extLst>
              <a:ext uri="{FF2B5EF4-FFF2-40B4-BE49-F238E27FC236}">
                <a16:creationId xmlns:a16="http://schemas.microsoft.com/office/drawing/2014/main" id="{10F404B1-6431-4497-8608-75501129D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069" y="3429000"/>
            <a:ext cx="1585680" cy="2124074"/>
          </a:xfrm>
          <a:prstGeom prst="rect">
            <a:avLst/>
          </a:prstGeom>
          <a:noFill/>
          <a:ln w="31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911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Výzkum a testování </a:t>
            </a:r>
            <a:r>
              <a:rPr lang="cs-CZ" dirty="0" err="1"/>
              <a:t>ionexových</a:t>
            </a:r>
            <a:r>
              <a:rPr lang="cs-CZ" dirty="0"/>
              <a:t> hmot – technická podpora (TP) elektráren</a:t>
            </a:r>
            <a:endParaRPr lang="en-US" dirty="0"/>
          </a:p>
          <a:p>
            <a:pPr lvl="2"/>
            <a:r>
              <a:rPr lang="cs-CZ" dirty="0"/>
              <a:t>Charakterizace </a:t>
            </a:r>
            <a:r>
              <a:rPr lang="cs-CZ" dirty="0" err="1"/>
              <a:t>ionexových</a:t>
            </a:r>
            <a:r>
              <a:rPr lang="cs-CZ" dirty="0"/>
              <a:t> hmot</a:t>
            </a:r>
          </a:p>
          <a:p>
            <a:pPr lvl="2"/>
            <a:r>
              <a:rPr lang="cs-CZ" dirty="0"/>
              <a:t>Výroba vody pro parovodní cyklus</a:t>
            </a:r>
            <a:endParaRPr lang="en-GB" dirty="0"/>
          </a:p>
          <a:p>
            <a:pPr lvl="2"/>
            <a:r>
              <a:rPr lang="cs-CZ" dirty="0" err="1"/>
              <a:t>Ionexy</a:t>
            </a:r>
            <a:r>
              <a:rPr lang="cs-CZ" dirty="0"/>
              <a:t> primárního okruhu JE </a:t>
            </a:r>
          </a:p>
          <a:p>
            <a:r>
              <a:rPr lang="cs-CZ" dirty="0"/>
              <a:t>Výzkum a testování sorbentů pro zpracování </a:t>
            </a:r>
            <a:r>
              <a:rPr lang="cs-CZ" dirty="0" err="1"/>
              <a:t>kRaO</a:t>
            </a:r>
            <a:r>
              <a:rPr lang="cs-CZ" dirty="0"/>
              <a:t>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Sorpční modul pro likvidaci těžké havárie jaderné elektrárny (</a:t>
            </a:r>
            <a:r>
              <a:rPr lang="cs-CZ" dirty="0" err="1"/>
              <a:t>SevAcc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Výzkum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mobilního</a:t>
            </a:r>
            <a:r>
              <a:rPr lang="en-GB" dirty="0"/>
              <a:t> </a:t>
            </a:r>
            <a:r>
              <a:rPr lang="en-GB" dirty="0" err="1"/>
              <a:t>zařízení</a:t>
            </a:r>
            <a:r>
              <a:rPr lang="en-GB" dirty="0"/>
              <a:t> pro </a:t>
            </a:r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kapalného</a:t>
            </a:r>
            <a:r>
              <a:rPr lang="en-GB" dirty="0"/>
              <a:t> </a:t>
            </a:r>
            <a:r>
              <a:rPr lang="en-GB" dirty="0" err="1"/>
              <a:t>radioaktivního</a:t>
            </a:r>
            <a:r>
              <a:rPr lang="en-GB" dirty="0"/>
              <a:t> </a:t>
            </a:r>
            <a:r>
              <a:rPr lang="en-GB" dirty="0" err="1"/>
              <a:t>odpadu</a:t>
            </a:r>
            <a:endParaRPr lang="cs-CZ" dirty="0"/>
          </a:p>
          <a:p>
            <a:r>
              <a:rPr lang="cs-CZ" dirty="0"/>
              <a:t>Sorpce rtuti ze spalin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Snižování emisí polutantů v plynech a vodních roztocích pomocí zeolitů a jejich </a:t>
            </a:r>
            <a:r>
              <a:rPr lang="cs-CZ" dirty="0" err="1"/>
              <a:t>kompozitů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17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řešené v CVŘ/ÚJV Řež</a:t>
            </a:r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97178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Výzkum a testování </a:t>
            </a:r>
            <a:r>
              <a:rPr lang="cs-CZ" dirty="0" err="1"/>
              <a:t>ionexových</a:t>
            </a:r>
            <a:r>
              <a:rPr lang="cs-CZ" dirty="0"/>
              <a:t> hmot – technická podpora (TP) elektráren</a:t>
            </a:r>
            <a:endParaRPr lang="en-US" dirty="0"/>
          </a:p>
          <a:p>
            <a:pPr lvl="2"/>
            <a:r>
              <a:rPr lang="cs-CZ" dirty="0"/>
              <a:t>Charakterizace </a:t>
            </a:r>
            <a:r>
              <a:rPr lang="cs-CZ" dirty="0" err="1"/>
              <a:t>ionexových</a:t>
            </a:r>
            <a:r>
              <a:rPr lang="cs-CZ" dirty="0"/>
              <a:t> hmot</a:t>
            </a:r>
          </a:p>
          <a:p>
            <a:pPr lvl="2"/>
            <a:r>
              <a:rPr lang="cs-CZ" dirty="0"/>
              <a:t>Výroba vody pro parovodní cyklus</a:t>
            </a:r>
            <a:endParaRPr lang="en-GB" dirty="0"/>
          </a:p>
          <a:p>
            <a:pPr lvl="2"/>
            <a:r>
              <a:rPr lang="cs-CZ" dirty="0" err="1"/>
              <a:t>Ionexy</a:t>
            </a:r>
            <a:r>
              <a:rPr lang="cs-CZ" dirty="0"/>
              <a:t> primárního okruhu JE </a:t>
            </a:r>
          </a:p>
          <a:p>
            <a:r>
              <a:rPr lang="cs-CZ" dirty="0"/>
              <a:t>Výzkum a testování sorbentů pro zpracování </a:t>
            </a:r>
            <a:r>
              <a:rPr lang="cs-CZ" dirty="0" err="1"/>
              <a:t>kRaO</a:t>
            </a:r>
            <a:r>
              <a:rPr lang="cs-CZ" dirty="0"/>
              <a:t>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Sorpční modul pro likvidaci těžké havárie jaderné elektrárny (</a:t>
            </a:r>
            <a:r>
              <a:rPr lang="cs-CZ" dirty="0" err="1"/>
              <a:t>SevAcc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Výzkum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mobilního</a:t>
            </a:r>
            <a:r>
              <a:rPr lang="en-GB" dirty="0"/>
              <a:t> </a:t>
            </a:r>
            <a:r>
              <a:rPr lang="en-GB" dirty="0" err="1"/>
              <a:t>zařízení</a:t>
            </a:r>
            <a:r>
              <a:rPr lang="en-GB" dirty="0"/>
              <a:t> pro </a:t>
            </a:r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kapalného</a:t>
            </a:r>
            <a:r>
              <a:rPr lang="en-GB" dirty="0"/>
              <a:t> </a:t>
            </a:r>
            <a:r>
              <a:rPr lang="en-GB" dirty="0" err="1"/>
              <a:t>radioaktivního</a:t>
            </a:r>
            <a:r>
              <a:rPr lang="en-GB" dirty="0"/>
              <a:t> </a:t>
            </a:r>
            <a:r>
              <a:rPr lang="en-GB" dirty="0" err="1"/>
              <a:t>odpadu</a:t>
            </a:r>
            <a:endParaRPr lang="cs-CZ" dirty="0"/>
          </a:p>
          <a:p>
            <a:r>
              <a:rPr lang="cs-CZ" dirty="0"/>
              <a:t>Sorpce rtuti ze spalin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Snižování emisí polutantů v plynech a vodních roztocích pomocí zeolitů a jejich </a:t>
            </a:r>
            <a:r>
              <a:rPr lang="cs-CZ" dirty="0" err="1"/>
              <a:t>kompozitů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18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řešené v CVŘ/ÚJV Řež</a:t>
            </a:r>
            <a:br>
              <a:rPr lang="cs-CZ" dirty="0"/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50D2C1-4E39-4F0C-90A4-C6F044CC13ED}"/>
              </a:ext>
            </a:extLst>
          </p:cNvPr>
          <p:cNvSpPr/>
          <p:nvPr/>
        </p:nvSpPr>
        <p:spPr>
          <a:xfrm>
            <a:off x="731838" y="3054699"/>
            <a:ext cx="10728324" cy="2498375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4">
            <a:extLst>
              <a:ext uri="{FF2B5EF4-FFF2-40B4-BE49-F238E27FC236}">
                <a16:creationId xmlns:a16="http://schemas.microsoft.com/office/drawing/2014/main" id="{E5CE37A2-99FD-4F58-9B4C-51BB6F8C9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595" t="4038" r="43878" b="42746"/>
          <a:stretch/>
        </p:blipFill>
        <p:spPr bwMode="auto">
          <a:xfrm>
            <a:off x="8522074" y="3203372"/>
            <a:ext cx="2938088" cy="2349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51982D5-E013-4773-8545-A2B8801C7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Zjišťování kapacity</a:t>
            </a:r>
            <a:r>
              <a:rPr lang="en-US" b="1" dirty="0"/>
              <a:t> </a:t>
            </a:r>
            <a:endParaRPr lang="cs-CZ" b="1" dirty="0"/>
          </a:p>
          <a:p>
            <a:pPr marL="630900" lvl="1" indent="-342900"/>
            <a:r>
              <a:rPr lang="cs-CZ" b="1" dirty="0"/>
              <a:t>celková kapacita </a:t>
            </a:r>
            <a:r>
              <a:rPr lang="cs-CZ" dirty="0" err="1"/>
              <a:t>ionexu</a:t>
            </a:r>
            <a:r>
              <a:rPr lang="cs-CZ" dirty="0"/>
              <a:t> (látkové množství funkčních skupin </a:t>
            </a:r>
            <a:r>
              <a:rPr lang="cs-CZ" dirty="0" err="1"/>
              <a:t>ionexu</a:t>
            </a:r>
            <a:r>
              <a:rPr lang="cs-CZ" dirty="0"/>
              <a:t>, přepočítává se na jednomocné ionty [val/l])</a:t>
            </a:r>
          </a:p>
          <a:p>
            <a:pPr marL="630900" lvl="1" indent="-342900"/>
            <a:r>
              <a:rPr lang="cs-CZ" b="1" dirty="0"/>
              <a:t>užitková kapacita </a:t>
            </a:r>
            <a:r>
              <a:rPr lang="cs-CZ" dirty="0" err="1"/>
              <a:t>ionexu</a:t>
            </a:r>
            <a:r>
              <a:rPr lang="cs-CZ" dirty="0"/>
              <a:t> – látkové množství iontu (vyjádřené jako jednomocné ionty), které </a:t>
            </a:r>
            <a:r>
              <a:rPr lang="cs-CZ" dirty="0" err="1"/>
              <a:t>ionex</a:t>
            </a:r>
            <a:r>
              <a:rPr lang="cs-CZ" dirty="0"/>
              <a:t> zachytí do okamžiku průniku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cs-CZ" b="1" dirty="0"/>
              <a:t>Obrazová analýza </a:t>
            </a:r>
            <a:r>
              <a:rPr lang="cs-CZ" b="1" dirty="0" err="1"/>
              <a:t>ionexu</a:t>
            </a:r>
            <a:endParaRPr lang="cs-CZ" b="1" dirty="0"/>
          </a:p>
          <a:p>
            <a:pPr marL="630900" lvl="1" indent="-342900"/>
            <a:r>
              <a:rPr lang="cs-CZ" dirty="0"/>
              <a:t>Poškození perliček </a:t>
            </a:r>
            <a:r>
              <a:rPr lang="cs-CZ" dirty="0" err="1"/>
              <a:t>ionexu</a:t>
            </a:r>
            <a:endParaRPr lang="cs-CZ" dirty="0"/>
          </a:p>
          <a:p>
            <a:pPr marL="630900" lvl="1" indent="-342900"/>
            <a:r>
              <a:rPr lang="cs-CZ" dirty="0"/>
              <a:t>Distribuce velikosti částic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70EE3B-3E76-40C1-849D-01D61A73F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19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FB55E6-D85D-4312-9F0C-47405F80C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Charakterizace </a:t>
            </a:r>
            <a:r>
              <a:rPr lang="cs-CZ" dirty="0" err="1"/>
              <a:t>ionexových</a:t>
            </a:r>
            <a:r>
              <a:rPr lang="cs-CZ" dirty="0"/>
              <a:t> hmot</a:t>
            </a:r>
            <a:endParaRPr lang="en-GB" dirty="0"/>
          </a:p>
        </p:txBody>
      </p:sp>
      <p:pic>
        <p:nvPicPr>
          <p:cNvPr id="5" name="Picture 34">
            <a:extLst>
              <a:ext uri="{FF2B5EF4-FFF2-40B4-BE49-F238E27FC236}">
                <a16:creationId xmlns:a16="http://schemas.microsoft.com/office/drawing/2014/main" id="{EB5D92E5-CAE3-47D6-ACC2-7236822D6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9330" y="3989196"/>
            <a:ext cx="2288336" cy="1734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5330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C09A3-692A-45B1-95B8-02D048BA8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618F17-E9CE-4484-BBC4-B90FA1706F8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Úvod do problematiky sorpce</a:t>
            </a:r>
            <a:endParaRPr lang="en-GB" dirty="0"/>
          </a:p>
          <a:p>
            <a:pPr lvl="1"/>
            <a:r>
              <a:rPr lang="cs-CZ" dirty="0"/>
              <a:t>Teorie sorpce</a:t>
            </a:r>
            <a:endParaRPr lang="en-GB" dirty="0"/>
          </a:p>
          <a:p>
            <a:pPr lvl="2"/>
            <a:r>
              <a:rPr lang="cs-CZ" dirty="0"/>
              <a:t>Sorpce v denním životě</a:t>
            </a:r>
            <a:endParaRPr lang="en-GB" dirty="0"/>
          </a:p>
          <a:p>
            <a:pPr lvl="2"/>
            <a:r>
              <a:rPr lang="cs-CZ" dirty="0"/>
              <a:t>Mikroměřítko (co se děje na molekulární úrovni, různé sorpční mechanismy a jejich popis)</a:t>
            </a:r>
            <a:endParaRPr lang="en-GB" dirty="0"/>
          </a:p>
          <a:p>
            <a:r>
              <a:rPr lang="cs-CZ" dirty="0"/>
              <a:t>Aplikace sorpce v průmyslu (sorpce jako nástroj)</a:t>
            </a:r>
          </a:p>
          <a:p>
            <a:pPr lvl="2"/>
            <a:r>
              <a:rPr lang="cs-CZ" dirty="0"/>
              <a:t>Výroba </a:t>
            </a:r>
            <a:r>
              <a:rPr lang="cs-CZ" dirty="0" err="1"/>
              <a:t>ultračisté</a:t>
            </a:r>
            <a:r>
              <a:rPr lang="cs-CZ" dirty="0"/>
              <a:t> vody, selektivní sorpce – obohacování</a:t>
            </a:r>
            <a:r>
              <a:rPr lang="cs-CZ" sz="1000" dirty="0"/>
              <a:t>  </a:t>
            </a:r>
            <a:r>
              <a:rPr lang="cs-CZ" dirty="0"/>
              <a:t>, čištění odpadní vody (</a:t>
            </a:r>
            <a:r>
              <a:rPr lang="cs-CZ" dirty="0" err="1"/>
              <a:t>RaO</a:t>
            </a:r>
            <a:r>
              <a:rPr lang="cs-CZ" dirty="0"/>
              <a:t>), výroba pitné vody (sorpce As, NH</a:t>
            </a:r>
            <a:r>
              <a:rPr lang="cs-CZ" baseline="-25000" dirty="0"/>
              <a:t>3</a:t>
            </a:r>
            <a:r>
              <a:rPr lang="cs-CZ" dirty="0"/>
              <a:t>, NO</a:t>
            </a:r>
            <a:r>
              <a:rPr lang="cs-CZ" baseline="-25000" dirty="0"/>
              <a:t>3</a:t>
            </a:r>
            <a:r>
              <a:rPr lang="cs-CZ" baseline="30000" dirty="0"/>
              <a:t>-</a:t>
            </a:r>
            <a:r>
              <a:rPr lang="cs-CZ" dirty="0"/>
              <a:t>, U, </a:t>
            </a:r>
            <a:r>
              <a:rPr lang="cs-CZ" dirty="0" err="1"/>
              <a:t>Cr</a:t>
            </a:r>
            <a:r>
              <a:rPr lang="cs-CZ" dirty="0"/>
              <a:t>...), sorpce z plynů (snižování emisí, spaliny)</a:t>
            </a:r>
            <a:endParaRPr lang="en-GB" dirty="0"/>
          </a:p>
          <a:p>
            <a:pPr lvl="2"/>
            <a:r>
              <a:rPr lang="cs-CZ" dirty="0"/>
              <a:t>Příklady sorpčních aparátů</a:t>
            </a:r>
            <a:endParaRPr lang="en-GB" dirty="0"/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876B94-E599-4DDC-BDB1-564C0F214D1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pPr lvl="0"/>
            <a:r>
              <a:rPr lang="cs-CZ" dirty="0"/>
              <a:t>Projekty řešené v CVŘ/ÚJV Řež</a:t>
            </a:r>
          </a:p>
          <a:p>
            <a:pPr lvl="1"/>
            <a:r>
              <a:rPr lang="cs-CZ" dirty="0"/>
              <a:t>Výzkum a testování </a:t>
            </a:r>
            <a:r>
              <a:rPr lang="cs-CZ" dirty="0" err="1"/>
              <a:t>io</a:t>
            </a:r>
            <a:r>
              <a:rPr lang="en-US" dirty="0" err="1"/>
              <a:t>nexov</a:t>
            </a:r>
            <a:r>
              <a:rPr lang="cs-CZ" dirty="0" err="1"/>
              <a:t>ých</a:t>
            </a:r>
            <a:r>
              <a:rPr lang="cs-CZ" dirty="0"/>
              <a:t> hmot</a:t>
            </a:r>
          </a:p>
          <a:p>
            <a:pPr lvl="2"/>
            <a:r>
              <a:rPr lang="cs-CZ" dirty="0"/>
              <a:t>Výroba vody pro parovodní cyklus</a:t>
            </a:r>
            <a:endParaRPr lang="en-GB" dirty="0"/>
          </a:p>
          <a:p>
            <a:pPr lvl="2"/>
            <a:r>
              <a:rPr lang="cs-CZ" dirty="0" err="1"/>
              <a:t>Ionexy</a:t>
            </a:r>
            <a:r>
              <a:rPr lang="cs-CZ" dirty="0"/>
              <a:t> primárního okruhu JE</a:t>
            </a:r>
          </a:p>
          <a:p>
            <a:pPr lvl="1"/>
            <a:r>
              <a:rPr lang="cs-CZ" dirty="0" err="1"/>
              <a:t>kRaO</a:t>
            </a:r>
            <a:endParaRPr lang="en-GB" dirty="0"/>
          </a:p>
          <a:p>
            <a:pPr lvl="2"/>
            <a:r>
              <a:rPr lang="cs-CZ" dirty="0"/>
              <a:t>Práce se sorbenty a </a:t>
            </a:r>
            <a:r>
              <a:rPr lang="cs-CZ" dirty="0" err="1"/>
              <a:t>ionexy</a:t>
            </a:r>
            <a:r>
              <a:rPr lang="cs-CZ" dirty="0"/>
              <a:t> v minulosti</a:t>
            </a:r>
            <a:endParaRPr lang="en-GB" dirty="0"/>
          </a:p>
          <a:p>
            <a:pPr lvl="2"/>
            <a:r>
              <a:rPr lang="cs-CZ" dirty="0"/>
              <a:t>Sorpční modul pro likvidaci…(</a:t>
            </a:r>
            <a:r>
              <a:rPr lang="cs-CZ" dirty="0" err="1"/>
              <a:t>SevAcc</a:t>
            </a:r>
            <a:r>
              <a:rPr lang="cs-CZ" dirty="0"/>
              <a:t>)</a:t>
            </a:r>
            <a:endParaRPr lang="en-GB" dirty="0"/>
          </a:p>
          <a:p>
            <a:pPr lvl="2"/>
            <a:r>
              <a:rPr lang="cs-CZ" dirty="0"/>
              <a:t>Výzkum a vývoj mobilního zařízení pro zpracování kapalného radioaktivního odpadu</a:t>
            </a:r>
          </a:p>
          <a:p>
            <a:pPr lvl="1"/>
            <a:r>
              <a:rPr lang="cs-CZ" dirty="0"/>
              <a:t>Sorpce rtuti ze spalin</a:t>
            </a:r>
            <a:endParaRPr lang="en-GB" dirty="0"/>
          </a:p>
          <a:p>
            <a:pPr lvl="2"/>
            <a:r>
              <a:rPr lang="cs-CZ" dirty="0"/>
              <a:t>Snižování emisí polutantů…</a:t>
            </a:r>
          </a:p>
          <a:p>
            <a:pPr lvl="0"/>
            <a:r>
              <a:rPr lang="cs-CZ" dirty="0"/>
              <a:t>Závěr- Role CVŘ na trhu </a:t>
            </a:r>
            <a:r>
              <a:rPr lang="cs-CZ" dirty="0" err="1"/>
              <a:t>VaV</a:t>
            </a:r>
            <a:r>
              <a:rPr lang="cs-CZ" dirty="0"/>
              <a:t> sorbentů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8C3F75-863E-4FA9-8E98-8737E8F8E2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31662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D1A6A-E746-4D47-A456-9C299212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7743295" cy="35274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Lokalita: </a:t>
            </a:r>
            <a:r>
              <a:rPr lang="cs-CZ" dirty="0"/>
              <a:t>Elektrárna Ledvice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Problém: </a:t>
            </a:r>
            <a:r>
              <a:rPr lang="cs-CZ" dirty="0"/>
              <a:t>Zanášení </a:t>
            </a:r>
            <a:r>
              <a:rPr lang="cs-CZ" dirty="0" err="1"/>
              <a:t>ionexových</a:t>
            </a:r>
            <a:r>
              <a:rPr lang="cs-CZ" dirty="0"/>
              <a:t> hmot </a:t>
            </a:r>
            <a:r>
              <a:rPr lang="cs-CZ" dirty="0" err="1"/>
              <a:t>Fe</a:t>
            </a:r>
            <a:r>
              <a:rPr lang="cs-CZ" dirty="0"/>
              <a:t> a </a:t>
            </a:r>
            <a:r>
              <a:rPr lang="cs-CZ" dirty="0" err="1"/>
              <a:t>Cu</a:t>
            </a:r>
            <a:r>
              <a:rPr lang="cs-CZ" dirty="0"/>
              <a:t> ionty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Příčina:</a:t>
            </a:r>
            <a:r>
              <a:rPr lang="cs-CZ" dirty="0"/>
              <a:t> Ionty </a:t>
            </a:r>
            <a:r>
              <a:rPr lang="cs-CZ" dirty="0" err="1"/>
              <a:t>Fe</a:t>
            </a:r>
            <a:r>
              <a:rPr lang="cs-CZ" dirty="0"/>
              <a:t> a </a:t>
            </a:r>
            <a:r>
              <a:rPr lang="cs-CZ" dirty="0" err="1"/>
              <a:t>Cu</a:t>
            </a:r>
            <a:r>
              <a:rPr lang="cs-CZ" dirty="0"/>
              <a:t> přicházející do okruhu s vratným kondenzátem </a:t>
            </a:r>
            <a:r>
              <a:rPr lang="cs-CZ" dirty="0">
                <a:sym typeface="Wingdings" panose="05000000000000000000" pitchFamily="2" charset="2"/>
              </a:rPr>
              <a:t> nedodržení parametrů dodavatele kotle (</a:t>
            </a:r>
            <a:r>
              <a:rPr lang="cs-CZ" dirty="0" err="1">
                <a:sym typeface="Wingdings" panose="05000000000000000000" pitchFamily="2" charset="2"/>
              </a:rPr>
              <a:t>Cu</a:t>
            </a:r>
            <a:r>
              <a:rPr lang="cs-CZ" dirty="0">
                <a:sym typeface="Wingdings" panose="05000000000000000000" pitchFamily="2" charset="2"/>
              </a:rPr>
              <a:t>), zanášení povrchu </a:t>
            </a:r>
            <a:r>
              <a:rPr lang="cs-CZ" dirty="0" err="1">
                <a:sym typeface="Wingdings" panose="05000000000000000000" pitchFamily="2" charset="2"/>
              </a:rPr>
              <a:t>ionexu</a:t>
            </a:r>
            <a:r>
              <a:rPr lang="cs-CZ" dirty="0">
                <a:sym typeface="Wingdings" panose="05000000000000000000" pitchFamily="2" charset="2"/>
              </a:rPr>
              <a:t> (</a:t>
            </a:r>
            <a:r>
              <a:rPr lang="cs-CZ" dirty="0" err="1">
                <a:sym typeface="Wingdings" panose="05000000000000000000" pitchFamily="2" charset="2"/>
              </a:rPr>
              <a:t>Fe</a:t>
            </a:r>
            <a:r>
              <a:rPr lang="cs-CZ" dirty="0">
                <a:sym typeface="Wingdings" panose="05000000000000000000" pitchFamily="2" charset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Wingdings" panose="05000000000000000000" pitchFamily="2" charset="2"/>
              </a:rPr>
              <a:t>Projekt</a:t>
            </a:r>
            <a:r>
              <a:rPr lang="cs-CZ" dirty="0">
                <a:sym typeface="Wingdings" panose="05000000000000000000" pitchFamily="2" charset="2"/>
              </a:rPr>
              <a:t>: Testování </a:t>
            </a:r>
            <a:r>
              <a:rPr lang="cs-CZ" dirty="0" err="1">
                <a:sym typeface="Wingdings" panose="05000000000000000000" pitchFamily="2" charset="2"/>
              </a:rPr>
              <a:t>Cu</a:t>
            </a:r>
            <a:r>
              <a:rPr lang="cs-CZ" dirty="0">
                <a:sym typeface="Wingdings" panose="05000000000000000000" pitchFamily="2" charset="2"/>
              </a:rPr>
              <a:t> selektivních </a:t>
            </a:r>
            <a:r>
              <a:rPr lang="cs-CZ" dirty="0" err="1">
                <a:sym typeface="Wingdings" panose="05000000000000000000" pitchFamily="2" charset="2"/>
              </a:rPr>
              <a:t>ionexových</a:t>
            </a:r>
            <a:r>
              <a:rPr lang="cs-CZ" dirty="0">
                <a:sym typeface="Wingdings" panose="05000000000000000000" pitchFamily="2" charset="2"/>
              </a:rPr>
              <a:t> hmot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3324E-BE2B-4843-A26F-D55CAE3E3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20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E4DD09-0D2A-4E45-84B0-A1B55042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vody pro parovodní cyklus - TP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33477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D1A6A-E746-4D47-A456-9C299212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5724525" cy="35274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Lokalita: </a:t>
            </a:r>
            <a:r>
              <a:rPr lang="cs-CZ" dirty="0"/>
              <a:t>Elektrárna Ledvice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Problém: </a:t>
            </a:r>
            <a:r>
              <a:rPr lang="cs-CZ" dirty="0"/>
              <a:t>Zanášení </a:t>
            </a:r>
            <a:r>
              <a:rPr lang="cs-CZ" dirty="0" err="1"/>
              <a:t>ionexových</a:t>
            </a:r>
            <a:r>
              <a:rPr lang="cs-CZ" dirty="0"/>
              <a:t> hmot </a:t>
            </a:r>
            <a:r>
              <a:rPr lang="cs-CZ" dirty="0" err="1"/>
              <a:t>Fe</a:t>
            </a:r>
            <a:r>
              <a:rPr lang="cs-CZ" dirty="0"/>
              <a:t> a </a:t>
            </a:r>
            <a:r>
              <a:rPr lang="cs-CZ" dirty="0" err="1"/>
              <a:t>Cu</a:t>
            </a:r>
            <a:r>
              <a:rPr lang="cs-CZ" dirty="0"/>
              <a:t> ionty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Wingdings" panose="05000000000000000000" pitchFamily="2" charset="2"/>
              </a:rPr>
              <a:t>Projekt</a:t>
            </a:r>
            <a:r>
              <a:rPr lang="cs-CZ" dirty="0">
                <a:sym typeface="Wingdings" panose="05000000000000000000" pitchFamily="2" charset="2"/>
              </a:rPr>
              <a:t>: Testování </a:t>
            </a:r>
            <a:r>
              <a:rPr lang="cs-CZ" dirty="0" err="1">
                <a:sym typeface="Wingdings" panose="05000000000000000000" pitchFamily="2" charset="2"/>
              </a:rPr>
              <a:t>Cu</a:t>
            </a:r>
            <a:r>
              <a:rPr lang="cs-CZ" dirty="0">
                <a:sym typeface="Wingdings" panose="05000000000000000000" pitchFamily="2" charset="2"/>
              </a:rPr>
              <a:t> selektivních </a:t>
            </a:r>
            <a:r>
              <a:rPr lang="cs-CZ" dirty="0" err="1">
                <a:sym typeface="Wingdings" panose="05000000000000000000" pitchFamily="2" charset="2"/>
              </a:rPr>
              <a:t>ionexových</a:t>
            </a:r>
            <a:r>
              <a:rPr lang="cs-CZ" dirty="0">
                <a:sym typeface="Wingdings" panose="05000000000000000000" pitchFamily="2" charset="2"/>
              </a:rPr>
              <a:t> hmot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Wingdings" panose="05000000000000000000" pitchFamily="2" charset="2"/>
              </a:rPr>
              <a:t>Výsledek: </a:t>
            </a:r>
            <a:r>
              <a:rPr lang="cs-CZ" dirty="0">
                <a:sym typeface="Wingdings" panose="05000000000000000000" pitchFamily="2" charset="2"/>
              </a:rPr>
              <a:t>Neuplatněno – místo výměny náplní – opatření: lepší filtrace a častější regenerace </a:t>
            </a:r>
            <a:r>
              <a:rPr lang="cs-CZ" dirty="0" err="1">
                <a:sym typeface="Wingdings" panose="05000000000000000000" pitchFamily="2" charset="2"/>
              </a:rPr>
              <a:t>ionexu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3324E-BE2B-4843-A26F-D55CAE3E3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21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E4DD09-0D2A-4E45-84B0-A1B55042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vody pro parovodní cyklus - TP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6B1982-57A6-4C5C-B093-F01CD83E5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33" y="2025628"/>
            <a:ext cx="4636029" cy="33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2">
            <a:extLst>
              <a:ext uri="{FF2B5EF4-FFF2-40B4-BE49-F238E27FC236}">
                <a16:creationId xmlns:a16="http://schemas.microsoft.com/office/drawing/2014/main" id="{1BF0198B-4EC5-4A39-B21D-E79D6E474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643" y="3872958"/>
            <a:ext cx="791174" cy="105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82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CD1A6A-E746-4D47-A456-9C2992125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5724525" cy="3527445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Lokalita: </a:t>
            </a:r>
            <a:r>
              <a:rPr lang="cs-CZ" dirty="0"/>
              <a:t>Elektrárna Ledvice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Problém: </a:t>
            </a:r>
            <a:r>
              <a:rPr lang="cs-CZ" dirty="0"/>
              <a:t>Zanášení </a:t>
            </a:r>
            <a:r>
              <a:rPr lang="cs-CZ" dirty="0" err="1"/>
              <a:t>ionexových</a:t>
            </a:r>
            <a:r>
              <a:rPr lang="cs-CZ" dirty="0"/>
              <a:t> hmot </a:t>
            </a:r>
            <a:r>
              <a:rPr lang="cs-CZ" dirty="0" err="1"/>
              <a:t>Fe</a:t>
            </a:r>
            <a:r>
              <a:rPr lang="cs-CZ" dirty="0"/>
              <a:t> a </a:t>
            </a:r>
            <a:r>
              <a:rPr lang="cs-CZ" dirty="0" err="1"/>
              <a:t>Cu</a:t>
            </a:r>
            <a:r>
              <a:rPr lang="cs-CZ" dirty="0"/>
              <a:t> ionty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Wingdings" panose="05000000000000000000" pitchFamily="2" charset="2"/>
              </a:rPr>
              <a:t>Projekt</a:t>
            </a:r>
            <a:r>
              <a:rPr lang="cs-CZ" dirty="0">
                <a:sym typeface="Wingdings" panose="05000000000000000000" pitchFamily="2" charset="2"/>
              </a:rPr>
              <a:t>: Testování </a:t>
            </a:r>
            <a:r>
              <a:rPr lang="cs-CZ" dirty="0" err="1">
                <a:sym typeface="Wingdings" panose="05000000000000000000" pitchFamily="2" charset="2"/>
              </a:rPr>
              <a:t>Cu</a:t>
            </a:r>
            <a:r>
              <a:rPr lang="cs-CZ" dirty="0">
                <a:sym typeface="Wingdings" panose="05000000000000000000" pitchFamily="2" charset="2"/>
              </a:rPr>
              <a:t> selektivních </a:t>
            </a:r>
            <a:r>
              <a:rPr lang="cs-CZ" dirty="0" err="1">
                <a:sym typeface="Wingdings" panose="05000000000000000000" pitchFamily="2" charset="2"/>
              </a:rPr>
              <a:t>ionexových</a:t>
            </a:r>
            <a:r>
              <a:rPr lang="cs-CZ" dirty="0">
                <a:sym typeface="Wingdings" panose="05000000000000000000" pitchFamily="2" charset="2"/>
              </a:rPr>
              <a:t> hmot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>
                <a:sym typeface="Wingdings" panose="05000000000000000000" pitchFamily="2" charset="2"/>
              </a:rPr>
              <a:t>Výsledek: </a:t>
            </a:r>
            <a:r>
              <a:rPr lang="cs-CZ" dirty="0">
                <a:sym typeface="Wingdings" panose="05000000000000000000" pitchFamily="2" charset="2"/>
              </a:rPr>
              <a:t>Neuplatněno – místo toho lepší filtrace a častější regenerace </a:t>
            </a:r>
            <a:r>
              <a:rPr lang="cs-CZ" dirty="0" err="1">
                <a:sym typeface="Wingdings" panose="05000000000000000000" pitchFamily="2" charset="2"/>
              </a:rPr>
              <a:t>ionexu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D83324E-BE2B-4843-A26F-D55CAE3E34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22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5E4DD09-0D2A-4E45-84B0-A1B550422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Výroba vody pro parovodní cyklus - TP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6B1982-57A6-4C5C-B093-F01CD83E5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33" y="2025628"/>
            <a:ext cx="4636029" cy="3347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D071F87-1DC9-4A4E-AA6C-744C4E1EE430}"/>
              </a:ext>
            </a:extLst>
          </p:cNvPr>
          <p:cNvSpPr/>
          <p:nvPr/>
        </p:nvSpPr>
        <p:spPr>
          <a:xfrm>
            <a:off x="731838" y="2024063"/>
            <a:ext cx="10728324" cy="3529011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Obrázek 12">
            <a:extLst>
              <a:ext uri="{FF2B5EF4-FFF2-40B4-BE49-F238E27FC236}">
                <a16:creationId xmlns:a16="http://schemas.microsoft.com/office/drawing/2014/main" id="{1BF0198B-4EC5-4A39-B21D-E79D6E474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302" y="2025627"/>
            <a:ext cx="2646231" cy="3527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144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04C860A-E018-4B82-8547-1513D4333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Lokalita: </a:t>
            </a:r>
            <a:r>
              <a:rPr lang="cs-CZ" dirty="0"/>
              <a:t>JE Temelín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Problém: </a:t>
            </a:r>
            <a:r>
              <a:rPr lang="cs-CZ" dirty="0"/>
              <a:t>Během provozu ve výkonovém efektu docházelo k záchytu draslíku na katexu a nutnosti </a:t>
            </a:r>
            <a:r>
              <a:rPr lang="cs-CZ" dirty="0" err="1"/>
              <a:t>dodávkovávat</a:t>
            </a:r>
            <a:r>
              <a:rPr lang="cs-CZ" dirty="0"/>
              <a:t> KOH do primárního okruhu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dirty="0"/>
              <a:t>Projekt:</a:t>
            </a:r>
            <a:r>
              <a:rPr lang="cs-CZ" dirty="0"/>
              <a:t> Popis jevu a návrh provozu </a:t>
            </a:r>
            <a:r>
              <a:rPr lang="cs-CZ" dirty="0" err="1"/>
              <a:t>ionexové</a:t>
            </a:r>
            <a:r>
              <a:rPr lang="cs-CZ" dirty="0"/>
              <a:t> linky, aby k problému nedocházelo (alterace linek </a:t>
            </a:r>
            <a:r>
              <a:rPr lang="cs-CZ" dirty="0">
                <a:sym typeface="Wingdings" panose="05000000000000000000" pitchFamily="2" charset="2"/>
              </a:rPr>
              <a:t> </a:t>
            </a:r>
            <a:r>
              <a:rPr lang="cs-CZ" dirty="0"/>
              <a:t>rychlejší ustanovení rovnováhy)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05F227-4CF4-4B9D-8132-C01929FD1F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23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93B739F-07EB-40EE-A693-D1E2FF6A8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Ionexy</a:t>
            </a:r>
            <a:r>
              <a:rPr lang="cs-CZ" dirty="0"/>
              <a:t> primárního okruhu JE - TP</a:t>
            </a:r>
            <a:endParaRPr lang="en-GB" dirty="0"/>
          </a:p>
        </p:txBody>
      </p:sp>
      <p:pic>
        <p:nvPicPr>
          <p:cNvPr id="5" name="Obrázek 9">
            <a:extLst>
              <a:ext uri="{FF2B5EF4-FFF2-40B4-BE49-F238E27FC236}">
                <a16:creationId xmlns:a16="http://schemas.microsoft.com/office/drawing/2014/main" id="{0DFB0558-3709-403A-83E0-AE99010446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156200" y="4022282"/>
            <a:ext cx="5907726" cy="1756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7">
            <a:extLst>
              <a:ext uri="{FF2B5EF4-FFF2-40B4-BE49-F238E27FC236}">
                <a16:creationId xmlns:a16="http://schemas.microsoft.com/office/drawing/2014/main" id="{34280F85-E330-4D72-9CAA-C8C661FF0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70" y="3969099"/>
            <a:ext cx="2934349" cy="159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8084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Výzkum a testování </a:t>
            </a:r>
            <a:r>
              <a:rPr lang="cs-CZ" dirty="0" err="1"/>
              <a:t>ionexových</a:t>
            </a:r>
            <a:r>
              <a:rPr lang="cs-CZ" dirty="0"/>
              <a:t> hmot – technická podpora (TP) elektráren</a:t>
            </a:r>
            <a:endParaRPr lang="en-US" dirty="0"/>
          </a:p>
          <a:p>
            <a:pPr lvl="2"/>
            <a:r>
              <a:rPr lang="cs-CZ" dirty="0"/>
              <a:t>Charakterizace </a:t>
            </a:r>
            <a:r>
              <a:rPr lang="cs-CZ" dirty="0" err="1"/>
              <a:t>ionexových</a:t>
            </a:r>
            <a:r>
              <a:rPr lang="cs-CZ" dirty="0"/>
              <a:t> hmot</a:t>
            </a:r>
          </a:p>
          <a:p>
            <a:pPr lvl="2"/>
            <a:r>
              <a:rPr lang="cs-CZ" dirty="0"/>
              <a:t>Výroba vody pro parovodní cyklus</a:t>
            </a:r>
            <a:endParaRPr lang="en-GB" dirty="0"/>
          </a:p>
          <a:p>
            <a:pPr lvl="2"/>
            <a:r>
              <a:rPr lang="cs-CZ" dirty="0" err="1"/>
              <a:t>Ionexy</a:t>
            </a:r>
            <a:r>
              <a:rPr lang="cs-CZ" dirty="0"/>
              <a:t> primárního okruhu JE </a:t>
            </a:r>
          </a:p>
          <a:p>
            <a:r>
              <a:rPr lang="cs-CZ" dirty="0"/>
              <a:t>Výzkum a testování sorbentů pro zpracování </a:t>
            </a:r>
            <a:r>
              <a:rPr lang="cs-CZ" dirty="0" err="1"/>
              <a:t>kRaO</a:t>
            </a:r>
            <a:r>
              <a:rPr lang="cs-CZ" dirty="0"/>
              <a:t>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Sorpční modul pro likvidaci těžké havárie jaderné elektrárny (</a:t>
            </a:r>
            <a:r>
              <a:rPr lang="cs-CZ" dirty="0" err="1"/>
              <a:t>SevAcc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Výzkum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mobilního</a:t>
            </a:r>
            <a:r>
              <a:rPr lang="en-GB" dirty="0"/>
              <a:t> </a:t>
            </a:r>
            <a:r>
              <a:rPr lang="en-GB" dirty="0" err="1"/>
              <a:t>zařízení</a:t>
            </a:r>
            <a:r>
              <a:rPr lang="en-GB" dirty="0"/>
              <a:t> pro </a:t>
            </a:r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kapalného</a:t>
            </a:r>
            <a:r>
              <a:rPr lang="en-GB" dirty="0"/>
              <a:t> </a:t>
            </a:r>
            <a:r>
              <a:rPr lang="en-GB" dirty="0" err="1"/>
              <a:t>radioaktivního</a:t>
            </a:r>
            <a:r>
              <a:rPr lang="en-GB" dirty="0"/>
              <a:t> </a:t>
            </a:r>
            <a:r>
              <a:rPr lang="en-GB" dirty="0" err="1"/>
              <a:t>odpadu</a:t>
            </a:r>
            <a:endParaRPr lang="cs-CZ" dirty="0"/>
          </a:p>
          <a:p>
            <a:r>
              <a:rPr lang="cs-CZ" dirty="0"/>
              <a:t>Sorpce rtuti ze spalin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Snižování emisí polutantů v plynech a vodních roztocích pomocí zeolitů a jejich </a:t>
            </a:r>
            <a:r>
              <a:rPr lang="cs-CZ" dirty="0" err="1"/>
              <a:t>kompozitů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24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řešené v CVŘ/ÚJV Řež</a:t>
            </a:r>
            <a:br>
              <a:rPr lang="cs-CZ" dirty="0"/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50D2C1-4E39-4F0C-90A4-C6F044CC13ED}"/>
              </a:ext>
            </a:extLst>
          </p:cNvPr>
          <p:cNvSpPr/>
          <p:nvPr/>
        </p:nvSpPr>
        <p:spPr>
          <a:xfrm>
            <a:off x="743676" y="1880925"/>
            <a:ext cx="10728324" cy="1152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B94C3E-CE20-4FE9-BAC6-6F4DB14D99CE}"/>
              </a:ext>
            </a:extLst>
          </p:cNvPr>
          <p:cNvSpPr/>
          <p:nvPr/>
        </p:nvSpPr>
        <p:spPr>
          <a:xfrm>
            <a:off x="731837" y="4401075"/>
            <a:ext cx="10728324" cy="11520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4232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cs-CZ" b="1" dirty="0"/>
              <a:t>Řešitelé:</a:t>
            </a:r>
            <a:r>
              <a:rPr lang="cs-CZ" dirty="0"/>
              <a:t> ÚJV Řež, Centrum výzkumu Řež a Technická univerzita Liberec (TUL)</a:t>
            </a:r>
          </a:p>
          <a:p>
            <a:pPr lvl="2"/>
            <a:r>
              <a:rPr lang="cs-CZ" b="1" dirty="0"/>
              <a:t>Trvání:</a:t>
            </a:r>
            <a:r>
              <a:rPr lang="cs-CZ" dirty="0"/>
              <a:t> 06/2017 – 05/2021</a:t>
            </a:r>
          </a:p>
          <a:p>
            <a:pPr lvl="2"/>
            <a:r>
              <a:rPr lang="cs-CZ" b="1" dirty="0"/>
              <a:t>Rozpočet:</a:t>
            </a:r>
            <a:r>
              <a:rPr lang="cs-CZ" dirty="0"/>
              <a:t> 21,3 mil CZK</a:t>
            </a:r>
          </a:p>
          <a:p>
            <a:pPr lvl="2"/>
            <a:r>
              <a:rPr lang="cs-CZ" dirty="0"/>
              <a:t>Projekt finančně podpořilo Ministerstvo průmyslu a obchodu ČR (FV20214)</a:t>
            </a:r>
          </a:p>
          <a:p>
            <a:pPr marL="288000" lvl="2" indent="0">
              <a:buNone/>
            </a:pPr>
            <a:endParaRPr lang="cs-CZ" dirty="0"/>
          </a:p>
          <a:p>
            <a:pPr marL="288000" lvl="2" indent="0">
              <a:buNone/>
            </a:pPr>
            <a:r>
              <a:rPr lang="cs-CZ" dirty="0"/>
              <a:t>Cílem projektu</a:t>
            </a:r>
          </a:p>
          <a:p>
            <a:pPr lvl="2"/>
            <a:r>
              <a:rPr lang="cs-CZ" dirty="0"/>
              <a:t>Testování náplní sorpčních kolon a membránových modulů </a:t>
            </a:r>
            <a:r>
              <a:rPr lang="cs-CZ" b="1" dirty="0">
                <a:highlight>
                  <a:srgbClr val="009AC7"/>
                </a:highlight>
              </a:rPr>
              <a:t>pro efektivní likvidaci velkých objemů radioaktivních odpadů</a:t>
            </a:r>
            <a:r>
              <a:rPr lang="cs-CZ" dirty="0"/>
              <a:t>, vzniklých po těžké havárii jaderné elektrárny typu VVER 440 a 1000.</a:t>
            </a:r>
          </a:p>
          <a:p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25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Sorpční modul pro likvidaci těžké havárie jaderné elektrárny (</a:t>
            </a:r>
            <a:r>
              <a:rPr lang="cs-CZ" dirty="0" err="1"/>
              <a:t>SevAcc</a:t>
            </a:r>
            <a:r>
              <a:rPr lang="cs-CZ" dirty="0"/>
              <a:t>)</a:t>
            </a:r>
            <a:endParaRPr lang="en-GB" dirty="0"/>
          </a:p>
        </p:txBody>
      </p:sp>
      <p:pic>
        <p:nvPicPr>
          <p:cNvPr id="5" name="Obrázek 0" descr="logo.gif">
            <a:extLst>
              <a:ext uri="{FF2B5EF4-FFF2-40B4-BE49-F238E27FC236}">
                <a16:creationId xmlns:a16="http://schemas.microsoft.com/office/drawing/2014/main" id="{A36F833F-291A-440A-B932-7CAA494C334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6091" y="2448962"/>
            <a:ext cx="1645909" cy="9800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378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GB" dirty="0"/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26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75" y="648080"/>
            <a:ext cx="10728325" cy="1152000"/>
          </a:xfrm>
        </p:spPr>
        <p:txBody>
          <a:bodyPr/>
          <a:lstStyle/>
          <a:p>
            <a:r>
              <a:rPr lang="cs-CZ" dirty="0" err="1"/>
              <a:t>SevAcc</a:t>
            </a:r>
            <a:r>
              <a:rPr lang="cs-CZ" dirty="0"/>
              <a:t> - kontext </a:t>
            </a:r>
            <a:br>
              <a:rPr lang="cs-CZ" dirty="0"/>
            </a:br>
            <a:endParaRPr lang="en-GB" dirty="0"/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F9A7BBA6-A3F8-47DC-AAE4-F5E4E6C6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0" r="39129" b="69849"/>
          <a:stretch/>
        </p:blipFill>
        <p:spPr>
          <a:xfrm>
            <a:off x="2740693" y="3154472"/>
            <a:ext cx="1247230" cy="2003454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FDA5583B-7FB4-4E23-AFBF-821E8381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2" t="10367" r="13499" b="68760"/>
          <a:stretch/>
        </p:blipFill>
        <p:spPr>
          <a:xfrm>
            <a:off x="4291958" y="3555892"/>
            <a:ext cx="1384154" cy="1245738"/>
          </a:xfrm>
          <a:prstGeom prst="rect">
            <a:avLst/>
          </a:prstGeom>
        </p:spPr>
      </p:pic>
      <p:pic>
        <p:nvPicPr>
          <p:cNvPr id="7" name="Obrázek 10">
            <a:extLst>
              <a:ext uri="{FF2B5EF4-FFF2-40B4-BE49-F238E27FC236}">
                <a16:creationId xmlns:a16="http://schemas.microsoft.com/office/drawing/2014/main" id="{0986F5EC-AA11-4108-AAF5-D8C90676D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6" t="52314" r="71242" b="9341"/>
          <a:stretch/>
        </p:blipFill>
        <p:spPr>
          <a:xfrm>
            <a:off x="7758750" y="1738665"/>
            <a:ext cx="864096" cy="158451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40FC018-AA89-42B0-9C9F-CCBC4127E09B}"/>
              </a:ext>
            </a:extLst>
          </p:cNvPr>
          <p:cNvGrpSpPr/>
          <p:nvPr/>
        </p:nvGrpSpPr>
        <p:grpSpPr>
          <a:xfrm>
            <a:off x="5790007" y="3400194"/>
            <a:ext cx="1395699" cy="1512007"/>
            <a:chOff x="5790007" y="3400194"/>
            <a:chExt cx="1395699" cy="1512007"/>
          </a:xfrm>
        </p:grpSpPr>
        <p:pic>
          <p:nvPicPr>
            <p:cNvPr id="9" name="Obrázek 10">
              <a:extLst>
                <a:ext uri="{FF2B5EF4-FFF2-40B4-BE49-F238E27FC236}">
                  <a16:creationId xmlns:a16="http://schemas.microsoft.com/office/drawing/2014/main" id="{DA8ED696-236E-4B24-BB4D-BD3C9E11C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0" r="39129" b="69849"/>
            <a:stretch/>
          </p:blipFill>
          <p:spPr>
            <a:xfrm rot="10800000">
              <a:off x="5790007" y="3400194"/>
              <a:ext cx="1395699" cy="151200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828C1-03CF-40C1-B6E6-BDA3AD248C0D}"/>
                </a:ext>
              </a:extLst>
            </p:cNvPr>
            <p:cNvSpPr/>
            <p:nvPr/>
          </p:nvSpPr>
          <p:spPr bwMode="auto">
            <a:xfrm>
              <a:off x="6094041" y="3863430"/>
              <a:ext cx="684000" cy="684000"/>
            </a:xfrm>
            <a:prstGeom prst="rect">
              <a:avLst/>
            </a:prstGeom>
            <a:solidFill>
              <a:srgbClr val="497DAC">
                <a:alpha val="6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4F2055-3946-4617-8ADB-489600A9EE12}"/>
              </a:ext>
            </a:extLst>
          </p:cNvPr>
          <p:cNvGrpSpPr/>
          <p:nvPr/>
        </p:nvGrpSpPr>
        <p:grpSpPr>
          <a:xfrm>
            <a:off x="7559498" y="4495762"/>
            <a:ext cx="1138720" cy="1157210"/>
            <a:chOff x="7209350" y="4872427"/>
            <a:chExt cx="1584177" cy="1627693"/>
          </a:xfrm>
        </p:grpSpPr>
        <p:pic>
          <p:nvPicPr>
            <p:cNvPr id="12" name="Obrázek 10">
              <a:extLst>
                <a:ext uri="{FF2B5EF4-FFF2-40B4-BE49-F238E27FC236}">
                  <a16:creationId xmlns:a16="http://schemas.microsoft.com/office/drawing/2014/main" id="{E67BBCD2-6CEE-40AA-BBAC-DDCF6329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4" t="-5083" r="73903" b="69369"/>
            <a:stretch/>
          </p:blipFill>
          <p:spPr>
            <a:xfrm>
              <a:off x="7209350" y="5214844"/>
              <a:ext cx="1584177" cy="128527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F0F8E5-F506-4628-919E-C26B92C358E9}"/>
                </a:ext>
              </a:extLst>
            </p:cNvPr>
            <p:cNvGrpSpPr/>
            <p:nvPr/>
          </p:nvGrpSpPr>
          <p:grpSpPr>
            <a:xfrm>
              <a:off x="7738183" y="4872427"/>
              <a:ext cx="432048" cy="1139604"/>
              <a:chOff x="7513563" y="2628503"/>
              <a:chExt cx="432048" cy="181441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7A1ABBD-FD74-4F5D-B00F-792D673523BA}"/>
                  </a:ext>
                </a:extLst>
              </p:cNvPr>
              <p:cNvSpPr/>
              <p:nvPr/>
            </p:nvSpPr>
            <p:spPr bwMode="auto">
              <a:xfrm>
                <a:off x="7585571" y="2628503"/>
                <a:ext cx="288032" cy="534878"/>
              </a:xfrm>
              <a:prstGeom prst="rect">
                <a:avLst/>
              </a:prstGeom>
              <a:noFill/>
              <a:ln w="28575" cap="flat" cmpd="sng" algn="ctr">
                <a:solidFill>
                  <a:srgbClr val="5185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8380" tIns="29190" rIns="58380" bIns="291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581025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50000"/>
                  <a:buFont typeface="Arial" charset="0"/>
                  <a:buChar char="•"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159C7C-8A26-48D8-8ADE-08C7C3B3F7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13563" y="2772519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6C6B0F8-88FA-46DA-A55A-2D6D4E6987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13563" y="3060551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F9C6062-00B3-4A02-9D52-948F8FFE71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729587" y="3204567"/>
                <a:ext cx="0" cy="105417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73CC084-77A8-4035-B08C-767D156A1A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29587" y="4242136"/>
                <a:ext cx="216024" cy="13805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470B9D2-D910-4498-9FA5-47239B5247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608027" y="4380192"/>
                <a:ext cx="337584" cy="6272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2E4ECBF-D8D7-4BA0-8F13-C2AC17836620}"/>
              </a:ext>
            </a:extLst>
          </p:cNvPr>
          <p:cNvSpPr/>
          <p:nvPr/>
        </p:nvSpPr>
        <p:spPr bwMode="auto">
          <a:xfrm>
            <a:off x="725478" y="2992868"/>
            <a:ext cx="2104006" cy="1919333"/>
          </a:xfrm>
          <a:prstGeom prst="rightArrow">
            <a:avLst>
              <a:gd name="adj1" fmla="val 50000"/>
              <a:gd name="adj2" fmla="val 38177"/>
            </a:avLst>
          </a:prstGeom>
          <a:solidFill>
            <a:srgbClr val="FF0000">
              <a:alpha val="49000"/>
            </a:srgb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lang="cs-CZ" sz="2000" dirty="0" err="1">
                <a:solidFill>
                  <a:schemeClr val="tx1"/>
                </a:solidFill>
                <a:latin typeface="Arial" charset="0"/>
                <a:cs typeface="Arial" charset="0"/>
              </a:rPr>
              <a:t>kRaO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D5E7C09-9215-4E12-B1F3-7A6A9EA30471}"/>
              </a:ext>
            </a:extLst>
          </p:cNvPr>
          <p:cNvSpPr/>
          <p:nvPr/>
        </p:nvSpPr>
        <p:spPr bwMode="auto">
          <a:xfrm>
            <a:off x="7968162" y="3402969"/>
            <a:ext cx="3492000" cy="1533881"/>
          </a:xfrm>
          <a:prstGeom prst="rightArrow">
            <a:avLst>
              <a:gd name="adj1" fmla="val 34545"/>
              <a:gd name="adj2" fmla="val 56913"/>
            </a:avLst>
          </a:prstGeom>
          <a:solidFill>
            <a:schemeClr val="bg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Neaktivní </a:t>
            </a:r>
            <a:r>
              <a:rPr lang="cs-CZ" sz="2000" dirty="0">
                <a:solidFill>
                  <a:schemeClr val="tx1"/>
                </a:solidFill>
                <a:latin typeface="Arial" charset="0"/>
                <a:cs typeface="Arial" charset="0"/>
              </a:rPr>
              <a:t>odpad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A2787BE-FCB5-4C4F-8AF6-1E9C1900E84B}"/>
              </a:ext>
            </a:extLst>
          </p:cNvPr>
          <p:cNvSpPr/>
          <p:nvPr/>
        </p:nvSpPr>
        <p:spPr bwMode="auto">
          <a:xfrm>
            <a:off x="8626594" y="5073570"/>
            <a:ext cx="1138720" cy="301353"/>
          </a:xfrm>
          <a:prstGeom prst="rightArrow">
            <a:avLst>
              <a:gd name="adj1" fmla="val 50000"/>
              <a:gd name="adj2" fmla="val 56913"/>
            </a:avLst>
          </a:prstGeom>
          <a:solidFill>
            <a:srgbClr val="FF0000">
              <a:alpha val="68000"/>
            </a:srgb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lang="cs-CZ" sz="1000" dirty="0">
                <a:solidFill>
                  <a:schemeClr val="tx1"/>
                </a:solidFill>
                <a:latin typeface="Arial" charset="0"/>
                <a:cs typeface="Arial" charset="0"/>
              </a:rPr>
              <a:t>p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evné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RaO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DCE24D-D42D-4D1F-AB2E-A50530955112}"/>
              </a:ext>
            </a:extLst>
          </p:cNvPr>
          <p:cNvSpPr txBox="1"/>
          <p:nvPr/>
        </p:nvSpPr>
        <p:spPr>
          <a:xfrm>
            <a:off x="4192294" y="2503049"/>
            <a:ext cx="159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Membránová separace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A8893-BEDC-4976-AF62-D88FB288DBC3}"/>
              </a:ext>
            </a:extLst>
          </p:cNvPr>
          <p:cNvSpPr txBox="1"/>
          <p:nvPr/>
        </p:nvSpPr>
        <p:spPr>
          <a:xfrm>
            <a:off x="2649691" y="2508428"/>
            <a:ext cx="150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Mechanická filtrace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CEE395-741C-401A-8204-A856A91F726C}"/>
              </a:ext>
            </a:extLst>
          </p:cNvPr>
          <p:cNvSpPr txBox="1"/>
          <p:nvPr/>
        </p:nvSpPr>
        <p:spPr>
          <a:xfrm>
            <a:off x="5795127" y="2641549"/>
            <a:ext cx="128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Sorpce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6BFC1-B4AD-4844-A81E-4CF338BF15E8}"/>
              </a:ext>
            </a:extLst>
          </p:cNvPr>
          <p:cNvSpPr txBox="1"/>
          <p:nvPr/>
        </p:nvSpPr>
        <p:spPr>
          <a:xfrm>
            <a:off x="8432335" y="2343907"/>
            <a:ext cx="1281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Separace plynů</a:t>
            </a:r>
            <a:endParaRPr lang="en-GB" dirty="0"/>
          </a:p>
        </p:txBody>
      </p:sp>
      <p:sp>
        <p:nvSpPr>
          <p:cNvPr id="27" name="Arrow: Striped Right 26">
            <a:extLst>
              <a:ext uri="{FF2B5EF4-FFF2-40B4-BE49-F238E27FC236}">
                <a16:creationId xmlns:a16="http://schemas.microsoft.com/office/drawing/2014/main" id="{FC31CC3B-739B-4C78-8FDF-517394CFA684}"/>
              </a:ext>
            </a:extLst>
          </p:cNvPr>
          <p:cNvSpPr/>
          <p:nvPr/>
        </p:nvSpPr>
        <p:spPr bwMode="auto">
          <a:xfrm>
            <a:off x="4416083" y="3531826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rgbClr val="FF7979">
              <a:alpha val="31000"/>
            </a:srgb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Arrow: Striped Right 27">
            <a:extLst>
              <a:ext uri="{FF2B5EF4-FFF2-40B4-BE49-F238E27FC236}">
                <a16:creationId xmlns:a16="http://schemas.microsoft.com/office/drawing/2014/main" id="{B73F3581-7CD3-4B43-8331-FA1605B2BD60}"/>
              </a:ext>
            </a:extLst>
          </p:cNvPr>
          <p:cNvSpPr/>
          <p:nvPr/>
        </p:nvSpPr>
        <p:spPr bwMode="auto">
          <a:xfrm>
            <a:off x="3008294" y="3539848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rgbClr val="FF0000">
              <a:alpha val="37000"/>
            </a:srgb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1F170E0F-8AFD-4E24-89F2-69A6232368A9}"/>
              </a:ext>
            </a:extLst>
          </p:cNvPr>
          <p:cNvSpPr/>
          <p:nvPr/>
        </p:nvSpPr>
        <p:spPr bwMode="auto">
          <a:xfrm>
            <a:off x="5864796" y="3541468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4DEA94D2-22C2-4301-949A-83D1092F5021}"/>
              </a:ext>
            </a:extLst>
          </p:cNvPr>
          <p:cNvSpPr/>
          <p:nvPr/>
        </p:nvSpPr>
        <p:spPr bwMode="auto">
          <a:xfrm rot="10800000" flipH="1">
            <a:off x="6401059" y="4892492"/>
            <a:ext cx="1316302" cy="470727"/>
          </a:xfrm>
          <a:prstGeom prst="bentArrow">
            <a:avLst/>
          </a:prstGeom>
          <a:solidFill>
            <a:srgbClr val="FF79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EA876845-973F-4D84-A607-8BA18ACE42B3}"/>
              </a:ext>
            </a:extLst>
          </p:cNvPr>
          <p:cNvSpPr/>
          <p:nvPr/>
        </p:nvSpPr>
        <p:spPr bwMode="auto">
          <a:xfrm rot="5400000" flipH="1">
            <a:off x="7298988" y="2772054"/>
            <a:ext cx="555892" cy="1514183"/>
          </a:xfrm>
          <a:prstGeom prst="bentArrow">
            <a:avLst>
              <a:gd name="adj1" fmla="val 12190"/>
              <a:gd name="adj2" fmla="val 22930"/>
              <a:gd name="adj3" fmla="val 25000"/>
              <a:gd name="adj4" fmla="val 43750"/>
            </a:avLst>
          </a:prstGeom>
          <a:solidFill>
            <a:srgbClr val="FF79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46147C1-3A8B-411B-AA32-A5F1CEA17C92}"/>
              </a:ext>
            </a:extLst>
          </p:cNvPr>
          <p:cNvGrpSpPr/>
          <p:nvPr/>
        </p:nvGrpSpPr>
        <p:grpSpPr>
          <a:xfrm>
            <a:off x="9818871" y="4690079"/>
            <a:ext cx="655626" cy="891012"/>
            <a:chOff x="9782548" y="5005343"/>
            <a:chExt cx="655626" cy="891012"/>
          </a:xfrm>
        </p:grpSpPr>
        <p:pic>
          <p:nvPicPr>
            <p:cNvPr id="34" name="Picture 2" descr="Related image">
              <a:extLst>
                <a:ext uri="{FF2B5EF4-FFF2-40B4-BE49-F238E27FC236}">
                  <a16:creationId xmlns:a16="http://schemas.microsoft.com/office/drawing/2014/main" id="{2EDCBC97-830C-4218-A045-2DBD425E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8" t="8254" r="17503" b="9553"/>
            <a:stretch/>
          </p:blipFill>
          <p:spPr bwMode="auto">
            <a:xfrm>
              <a:off x="9782548" y="5005343"/>
              <a:ext cx="655626" cy="89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570ADA-3B90-4A21-94D5-E205124CD68A}"/>
                </a:ext>
              </a:extLst>
            </p:cNvPr>
            <p:cNvSpPr/>
            <p:nvPr/>
          </p:nvSpPr>
          <p:spPr bwMode="auto">
            <a:xfrm rot="18912353">
              <a:off x="10036718" y="5375779"/>
              <a:ext cx="140925" cy="156816"/>
            </a:xfrm>
            <a:prstGeom prst="rect">
              <a:avLst/>
            </a:prstGeom>
            <a:solidFill>
              <a:srgbClr val="FF5252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33" name="Picture 4" descr="Image result for radioactive">
              <a:extLst>
                <a:ext uri="{FF2B5EF4-FFF2-40B4-BE49-F238E27FC236}">
                  <a16:creationId xmlns:a16="http://schemas.microsoft.com/office/drawing/2014/main" id="{3E0DC7B5-CDDB-4A79-B362-D6C61E5EFB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" r="9806" b="22501"/>
            <a:stretch/>
          </p:blipFill>
          <p:spPr bwMode="auto">
            <a:xfrm rot="161842">
              <a:off x="10044208" y="5392122"/>
              <a:ext cx="142878" cy="13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07245D3-EC5B-4348-BB4C-88E5D8379EF7}"/>
              </a:ext>
            </a:extLst>
          </p:cNvPr>
          <p:cNvSpPr txBox="1"/>
          <p:nvPr/>
        </p:nvSpPr>
        <p:spPr>
          <a:xfrm>
            <a:off x="725478" y="1812988"/>
            <a:ext cx="5862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Modulární jednotka na zpracování </a:t>
            </a:r>
            <a:r>
              <a:rPr lang="cs-CZ" dirty="0" err="1"/>
              <a:t>kRaO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1713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GB" dirty="0"/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27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75" y="648080"/>
            <a:ext cx="10728325" cy="1152000"/>
          </a:xfrm>
        </p:spPr>
        <p:txBody>
          <a:bodyPr/>
          <a:lstStyle/>
          <a:p>
            <a:r>
              <a:rPr lang="cs-CZ" dirty="0" err="1"/>
              <a:t>SevAcc</a:t>
            </a:r>
            <a:r>
              <a:rPr lang="cs-CZ" dirty="0"/>
              <a:t> - kontext </a:t>
            </a:r>
            <a:br>
              <a:rPr lang="cs-CZ" dirty="0"/>
            </a:br>
            <a:endParaRPr lang="en-GB" dirty="0"/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F9A7BBA6-A3F8-47DC-AAE4-F5E4E6C6AF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0" r="39129" b="69849"/>
          <a:stretch/>
        </p:blipFill>
        <p:spPr>
          <a:xfrm>
            <a:off x="2740693" y="3154472"/>
            <a:ext cx="1247230" cy="2003454"/>
          </a:xfrm>
          <a:prstGeom prst="rect">
            <a:avLst/>
          </a:prstGeom>
        </p:spPr>
      </p:pic>
      <p:pic>
        <p:nvPicPr>
          <p:cNvPr id="6" name="Obrázek 10">
            <a:extLst>
              <a:ext uri="{FF2B5EF4-FFF2-40B4-BE49-F238E27FC236}">
                <a16:creationId xmlns:a16="http://schemas.microsoft.com/office/drawing/2014/main" id="{FDA5583B-7FB4-4E23-AFBF-821E83818C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2" t="10367" r="13499" b="68760"/>
          <a:stretch/>
        </p:blipFill>
        <p:spPr>
          <a:xfrm>
            <a:off x="4291958" y="3555892"/>
            <a:ext cx="1384154" cy="1245738"/>
          </a:xfrm>
          <a:prstGeom prst="rect">
            <a:avLst/>
          </a:prstGeom>
        </p:spPr>
      </p:pic>
      <p:pic>
        <p:nvPicPr>
          <p:cNvPr id="7" name="Obrázek 10">
            <a:extLst>
              <a:ext uri="{FF2B5EF4-FFF2-40B4-BE49-F238E27FC236}">
                <a16:creationId xmlns:a16="http://schemas.microsoft.com/office/drawing/2014/main" id="{0986F5EC-AA11-4108-AAF5-D8C90676D2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6" t="52314" r="71242" b="9341"/>
          <a:stretch/>
        </p:blipFill>
        <p:spPr>
          <a:xfrm>
            <a:off x="7758750" y="1738665"/>
            <a:ext cx="864096" cy="1584519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40FC018-AA89-42B0-9C9F-CCBC4127E09B}"/>
              </a:ext>
            </a:extLst>
          </p:cNvPr>
          <p:cNvGrpSpPr/>
          <p:nvPr/>
        </p:nvGrpSpPr>
        <p:grpSpPr>
          <a:xfrm>
            <a:off x="5790007" y="3400194"/>
            <a:ext cx="1395699" cy="1512007"/>
            <a:chOff x="5790007" y="3400194"/>
            <a:chExt cx="1395699" cy="1512007"/>
          </a:xfrm>
        </p:grpSpPr>
        <p:pic>
          <p:nvPicPr>
            <p:cNvPr id="9" name="Obrázek 10">
              <a:extLst>
                <a:ext uri="{FF2B5EF4-FFF2-40B4-BE49-F238E27FC236}">
                  <a16:creationId xmlns:a16="http://schemas.microsoft.com/office/drawing/2014/main" id="{DA8ED696-236E-4B24-BB4D-BD3C9E11C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0" r="39129" b="69849"/>
            <a:stretch/>
          </p:blipFill>
          <p:spPr>
            <a:xfrm rot="10800000">
              <a:off x="5790007" y="3400194"/>
              <a:ext cx="1395699" cy="151200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828C1-03CF-40C1-B6E6-BDA3AD248C0D}"/>
                </a:ext>
              </a:extLst>
            </p:cNvPr>
            <p:cNvSpPr/>
            <p:nvPr/>
          </p:nvSpPr>
          <p:spPr bwMode="auto">
            <a:xfrm>
              <a:off x="6094041" y="3863430"/>
              <a:ext cx="684000" cy="684000"/>
            </a:xfrm>
            <a:prstGeom prst="rect">
              <a:avLst/>
            </a:prstGeom>
            <a:solidFill>
              <a:srgbClr val="497DAC">
                <a:alpha val="6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54F2055-3946-4617-8ADB-489600A9EE12}"/>
              </a:ext>
            </a:extLst>
          </p:cNvPr>
          <p:cNvGrpSpPr/>
          <p:nvPr/>
        </p:nvGrpSpPr>
        <p:grpSpPr>
          <a:xfrm>
            <a:off x="7559498" y="4495762"/>
            <a:ext cx="1138720" cy="1157210"/>
            <a:chOff x="7209350" y="4872427"/>
            <a:chExt cx="1584177" cy="1627693"/>
          </a:xfrm>
        </p:grpSpPr>
        <p:pic>
          <p:nvPicPr>
            <p:cNvPr id="12" name="Obrázek 10">
              <a:extLst>
                <a:ext uri="{FF2B5EF4-FFF2-40B4-BE49-F238E27FC236}">
                  <a16:creationId xmlns:a16="http://schemas.microsoft.com/office/drawing/2014/main" id="{E67BBCD2-6CEE-40AA-BBAC-DDCF6329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4" t="-5083" r="73903" b="69369"/>
            <a:stretch/>
          </p:blipFill>
          <p:spPr>
            <a:xfrm>
              <a:off x="7209350" y="5214844"/>
              <a:ext cx="1584177" cy="1285276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F0F8E5-F506-4628-919E-C26B92C358E9}"/>
                </a:ext>
              </a:extLst>
            </p:cNvPr>
            <p:cNvGrpSpPr/>
            <p:nvPr/>
          </p:nvGrpSpPr>
          <p:grpSpPr>
            <a:xfrm>
              <a:off x="7738183" y="4872427"/>
              <a:ext cx="432048" cy="1139604"/>
              <a:chOff x="7513563" y="2628503"/>
              <a:chExt cx="432048" cy="181441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7A1ABBD-FD74-4F5D-B00F-792D673523BA}"/>
                  </a:ext>
                </a:extLst>
              </p:cNvPr>
              <p:cNvSpPr/>
              <p:nvPr/>
            </p:nvSpPr>
            <p:spPr bwMode="auto">
              <a:xfrm>
                <a:off x="7585571" y="2628503"/>
                <a:ext cx="288032" cy="534878"/>
              </a:xfrm>
              <a:prstGeom prst="rect">
                <a:avLst/>
              </a:prstGeom>
              <a:noFill/>
              <a:ln w="28575" cap="flat" cmpd="sng" algn="ctr">
                <a:solidFill>
                  <a:srgbClr val="5185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8380" tIns="29190" rIns="58380" bIns="291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581025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50000"/>
                  <a:buFont typeface="Arial" charset="0"/>
                  <a:buChar char="•"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159C7C-8A26-48D8-8ADE-08C7C3B3F7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13563" y="2772519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6C6B0F8-88FA-46DA-A55A-2D6D4E6987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13563" y="3060551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F9C6062-00B3-4A02-9D52-948F8FFE71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729587" y="3204567"/>
                <a:ext cx="0" cy="105417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73CC084-77A8-4035-B08C-767D156A1A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29587" y="4242136"/>
                <a:ext cx="216024" cy="13805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470B9D2-D910-4498-9FA5-47239B5247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608027" y="4380192"/>
                <a:ext cx="337584" cy="6272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2E4ECBF-D8D7-4BA0-8F13-C2AC17836620}"/>
              </a:ext>
            </a:extLst>
          </p:cNvPr>
          <p:cNvSpPr/>
          <p:nvPr/>
        </p:nvSpPr>
        <p:spPr bwMode="auto">
          <a:xfrm>
            <a:off x="725478" y="2992868"/>
            <a:ext cx="2104006" cy="1919333"/>
          </a:xfrm>
          <a:prstGeom prst="rightArrow">
            <a:avLst>
              <a:gd name="adj1" fmla="val 50000"/>
              <a:gd name="adj2" fmla="val 38177"/>
            </a:avLst>
          </a:prstGeom>
          <a:solidFill>
            <a:srgbClr val="FF0000">
              <a:alpha val="49000"/>
            </a:srgb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lang="cs-CZ" sz="2000" dirty="0" err="1">
                <a:solidFill>
                  <a:schemeClr val="tx1"/>
                </a:solidFill>
                <a:latin typeface="Arial" charset="0"/>
                <a:cs typeface="Arial" charset="0"/>
              </a:rPr>
              <a:t>kRaO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D5E7C09-9215-4E12-B1F3-7A6A9EA30471}"/>
              </a:ext>
            </a:extLst>
          </p:cNvPr>
          <p:cNvSpPr/>
          <p:nvPr/>
        </p:nvSpPr>
        <p:spPr bwMode="auto">
          <a:xfrm>
            <a:off x="7968162" y="3402969"/>
            <a:ext cx="3492000" cy="1533881"/>
          </a:xfrm>
          <a:prstGeom prst="rightArrow">
            <a:avLst>
              <a:gd name="adj1" fmla="val 34545"/>
              <a:gd name="adj2" fmla="val 56913"/>
            </a:avLst>
          </a:prstGeom>
          <a:solidFill>
            <a:schemeClr val="bg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kumimoji="0" lang="cs-CZ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Neaktivní </a:t>
            </a:r>
            <a:r>
              <a:rPr lang="cs-CZ" sz="2000" dirty="0">
                <a:solidFill>
                  <a:schemeClr val="tx1"/>
                </a:solidFill>
                <a:latin typeface="Arial" charset="0"/>
                <a:cs typeface="Arial" charset="0"/>
              </a:rPr>
              <a:t>odpad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1A2787BE-FCB5-4C4F-8AF6-1E9C1900E84B}"/>
              </a:ext>
            </a:extLst>
          </p:cNvPr>
          <p:cNvSpPr/>
          <p:nvPr/>
        </p:nvSpPr>
        <p:spPr bwMode="auto">
          <a:xfrm>
            <a:off x="8626594" y="5073570"/>
            <a:ext cx="1138720" cy="301353"/>
          </a:xfrm>
          <a:prstGeom prst="rightArrow">
            <a:avLst>
              <a:gd name="adj1" fmla="val 50000"/>
              <a:gd name="adj2" fmla="val 56913"/>
            </a:avLst>
          </a:prstGeom>
          <a:solidFill>
            <a:srgbClr val="FF0000">
              <a:alpha val="68000"/>
            </a:srgb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lang="cs-CZ" sz="1000" dirty="0">
                <a:solidFill>
                  <a:schemeClr val="tx1"/>
                </a:solidFill>
                <a:latin typeface="Arial" charset="0"/>
                <a:cs typeface="Arial" charset="0"/>
              </a:rPr>
              <a:t>p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evné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RaO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DDCE24D-D42D-4D1F-AB2E-A50530955112}"/>
              </a:ext>
            </a:extLst>
          </p:cNvPr>
          <p:cNvSpPr txBox="1"/>
          <p:nvPr/>
        </p:nvSpPr>
        <p:spPr>
          <a:xfrm>
            <a:off x="4192294" y="2503049"/>
            <a:ext cx="1596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Membránová separace</a:t>
            </a:r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5A8893-BEDC-4976-AF62-D88FB288DBC3}"/>
              </a:ext>
            </a:extLst>
          </p:cNvPr>
          <p:cNvSpPr txBox="1"/>
          <p:nvPr/>
        </p:nvSpPr>
        <p:spPr>
          <a:xfrm>
            <a:off x="2649691" y="2508428"/>
            <a:ext cx="15023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Mechanická filtrace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CEE395-741C-401A-8204-A856A91F726C}"/>
              </a:ext>
            </a:extLst>
          </p:cNvPr>
          <p:cNvSpPr txBox="1"/>
          <p:nvPr/>
        </p:nvSpPr>
        <p:spPr>
          <a:xfrm>
            <a:off x="5795127" y="2641549"/>
            <a:ext cx="128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Sorpce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A46BFC1-B4AD-4844-A81E-4CF338BF15E8}"/>
              </a:ext>
            </a:extLst>
          </p:cNvPr>
          <p:cNvSpPr txBox="1"/>
          <p:nvPr/>
        </p:nvSpPr>
        <p:spPr>
          <a:xfrm>
            <a:off x="8432335" y="2343907"/>
            <a:ext cx="12818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Separace plynů</a:t>
            </a:r>
            <a:endParaRPr lang="en-GB" dirty="0"/>
          </a:p>
        </p:txBody>
      </p:sp>
      <p:sp>
        <p:nvSpPr>
          <p:cNvPr id="27" name="Arrow: Striped Right 26">
            <a:extLst>
              <a:ext uri="{FF2B5EF4-FFF2-40B4-BE49-F238E27FC236}">
                <a16:creationId xmlns:a16="http://schemas.microsoft.com/office/drawing/2014/main" id="{FC31CC3B-739B-4C78-8FDF-517394CFA684}"/>
              </a:ext>
            </a:extLst>
          </p:cNvPr>
          <p:cNvSpPr/>
          <p:nvPr/>
        </p:nvSpPr>
        <p:spPr bwMode="auto">
          <a:xfrm>
            <a:off x="4416083" y="3531826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rgbClr val="FF7979">
              <a:alpha val="31000"/>
            </a:srgb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8" name="Arrow: Striped Right 27">
            <a:extLst>
              <a:ext uri="{FF2B5EF4-FFF2-40B4-BE49-F238E27FC236}">
                <a16:creationId xmlns:a16="http://schemas.microsoft.com/office/drawing/2014/main" id="{B73F3581-7CD3-4B43-8331-FA1605B2BD60}"/>
              </a:ext>
            </a:extLst>
          </p:cNvPr>
          <p:cNvSpPr/>
          <p:nvPr/>
        </p:nvSpPr>
        <p:spPr bwMode="auto">
          <a:xfrm>
            <a:off x="3008294" y="3539848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rgbClr val="FF0000">
              <a:alpha val="37000"/>
            </a:srgb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1F170E0F-8AFD-4E24-89F2-69A6232368A9}"/>
              </a:ext>
            </a:extLst>
          </p:cNvPr>
          <p:cNvSpPr/>
          <p:nvPr/>
        </p:nvSpPr>
        <p:spPr bwMode="auto">
          <a:xfrm>
            <a:off x="5864796" y="3541468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0" name="Arrow: Bent 29">
            <a:extLst>
              <a:ext uri="{FF2B5EF4-FFF2-40B4-BE49-F238E27FC236}">
                <a16:creationId xmlns:a16="http://schemas.microsoft.com/office/drawing/2014/main" id="{4DEA94D2-22C2-4301-949A-83D1092F5021}"/>
              </a:ext>
            </a:extLst>
          </p:cNvPr>
          <p:cNvSpPr/>
          <p:nvPr/>
        </p:nvSpPr>
        <p:spPr bwMode="auto">
          <a:xfrm rot="10800000" flipH="1">
            <a:off x="6401059" y="4892492"/>
            <a:ext cx="1316302" cy="470727"/>
          </a:xfrm>
          <a:prstGeom prst="bentArrow">
            <a:avLst/>
          </a:prstGeom>
          <a:solidFill>
            <a:srgbClr val="FF79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EA876845-973F-4D84-A607-8BA18ACE42B3}"/>
              </a:ext>
            </a:extLst>
          </p:cNvPr>
          <p:cNvSpPr/>
          <p:nvPr/>
        </p:nvSpPr>
        <p:spPr bwMode="auto">
          <a:xfrm rot="5400000" flipH="1">
            <a:off x="7298988" y="2772054"/>
            <a:ext cx="555892" cy="1514183"/>
          </a:xfrm>
          <a:prstGeom prst="bentArrow">
            <a:avLst>
              <a:gd name="adj1" fmla="val 12190"/>
              <a:gd name="adj2" fmla="val 22930"/>
              <a:gd name="adj3" fmla="val 25000"/>
              <a:gd name="adj4" fmla="val 43750"/>
            </a:avLst>
          </a:prstGeom>
          <a:solidFill>
            <a:srgbClr val="FF79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46147C1-3A8B-411B-AA32-A5F1CEA17C92}"/>
              </a:ext>
            </a:extLst>
          </p:cNvPr>
          <p:cNvGrpSpPr/>
          <p:nvPr/>
        </p:nvGrpSpPr>
        <p:grpSpPr>
          <a:xfrm>
            <a:off x="9818871" y="4690079"/>
            <a:ext cx="655626" cy="891012"/>
            <a:chOff x="9782548" y="5005343"/>
            <a:chExt cx="655626" cy="891012"/>
          </a:xfrm>
        </p:grpSpPr>
        <p:pic>
          <p:nvPicPr>
            <p:cNvPr id="34" name="Picture 2" descr="Related image">
              <a:extLst>
                <a:ext uri="{FF2B5EF4-FFF2-40B4-BE49-F238E27FC236}">
                  <a16:creationId xmlns:a16="http://schemas.microsoft.com/office/drawing/2014/main" id="{2EDCBC97-830C-4218-A045-2DBD425E4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68" t="8254" r="17503" b="9553"/>
            <a:stretch/>
          </p:blipFill>
          <p:spPr bwMode="auto">
            <a:xfrm>
              <a:off x="9782548" y="5005343"/>
              <a:ext cx="655626" cy="8910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D9570ADA-3B90-4A21-94D5-E205124CD68A}"/>
                </a:ext>
              </a:extLst>
            </p:cNvPr>
            <p:cNvSpPr/>
            <p:nvPr/>
          </p:nvSpPr>
          <p:spPr bwMode="auto">
            <a:xfrm rot="18912353">
              <a:off x="10036718" y="5375779"/>
              <a:ext cx="140925" cy="156816"/>
            </a:xfrm>
            <a:prstGeom prst="rect">
              <a:avLst/>
            </a:prstGeom>
            <a:solidFill>
              <a:srgbClr val="FF5252"/>
            </a:solidFill>
            <a:ln w="952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33" name="Picture 4" descr="Image result for radioactive">
              <a:extLst>
                <a:ext uri="{FF2B5EF4-FFF2-40B4-BE49-F238E27FC236}">
                  <a16:creationId xmlns:a16="http://schemas.microsoft.com/office/drawing/2014/main" id="{3E0DC7B5-CDDB-4A79-B362-D6C61E5EFB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68" r="9806" b="22501"/>
            <a:stretch/>
          </p:blipFill>
          <p:spPr bwMode="auto">
            <a:xfrm rot="161842">
              <a:off x="10044208" y="5392122"/>
              <a:ext cx="142878" cy="1343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907245D3-EC5B-4348-BB4C-88E5D8379EF7}"/>
              </a:ext>
            </a:extLst>
          </p:cNvPr>
          <p:cNvSpPr txBox="1"/>
          <p:nvPr/>
        </p:nvSpPr>
        <p:spPr>
          <a:xfrm>
            <a:off x="725478" y="1812988"/>
            <a:ext cx="586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Modulární jednotka na zpracování </a:t>
            </a:r>
            <a:r>
              <a:rPr lang="cs-CZ" dirty="0" err="1"/>
              <a:t>kRaO</a:t>
            </a:r>
            <a:endParaRPr lang="cs-CZ" dirty="0"/>
          </a:p>
          <a:p>
            <a:r>
              <a:rPr lang="cs-CZ" dirty="0">
                <a:highlight>
                  <a:srgbClr val="FFFF00"/>
                </a:highlight>
              </a:rPr>
              <a:t>Sorpční stupeň řešený v rámci projektu</a:t>
            </a:r>
            <a:endParaRPr lang="en-GB" dirty="0">
              <a:highlight>
                <a:srgbClr val="FFFF00"/>
              </a:highlight>
            </a:endParaRPr>
          </a:p>
          <a:p>
            <a:endParaRPr lang="en-GB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9FFE9E3-0C9E-45A0-96A9-781F0EAC9EE4}"/>
              </a:ext>
            </a:extLst>
          </p:cNvPr>
          <p:cNvSpPr txBox="1"/>
          <p:nvPr/>
        </p:nvSpPr>
        <p:spPr>
          <a:xfrm>
            <a:off x="5795127" y="2641549"/>
            <a:ext cx="128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>
                <a:highlight>
                  <a:srgbClr val="FFFF00"/>
                </a:highlight>
              </a:rPr>
              <a:t>Sorpce</a:t>
            </a:r>
            <a:endParaRPr lang="en-GB" dirty="0">
              <a:highlight>
                <a:srgbClr val="FFFF00"/>
              </a:highlight>
            </a:endParaRPr>
          </a:p>
        </p:txBody>
      </p:sp>
      <p:sp>
        <p:nvSpPr>
          <p:cNvPr id="40" name="Double Bracket 39">
            <a:extLst>
              <a:ext uri="{FF2B5EF4-FFF2-40B4-BE49-F238E27FC236}">
                <a16:creationId xmlns:a16="http://schemas.microsoft.com/office/drawing/2014/main" id="{6E6F85BC-EA61-4851-ADAF-9BA24149C8DA}"/>
              </a:ext>
            </a:extLst>
          </p:cNvPr>
          <p:cNvSpPr/>
          <p:nvPr/>
        </p:nvSpPr>
        <p:spPr bwMode="auto">
          <a:xfrm>
            <a:off x="5641991" y="3027185"/>
            <a:ext cx="1573132" cy="2097061"/>
          </a:xfrm>
          <a:prstGeom prst="bracketPair">
            <a:avLst/>
          </a:prstGeom>
          <a:solidFill>
            <a:srgbClr val="FFFF00">
              <a:alpha val="20000"/>
            </a:srgbClr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387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Related image">
            <a:extLst>
              <a:ext uri="{FF2B5EF4-FFF2-40B4-BE49-F238E27FC236}">
                <a16:creationId xmlns:a16="http://schemas.microsoft.com/office/drawing/2014/main" id="{2EDCBC97-830C-4218-A045-2DBD425E40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8" t="8254" r="17503" b="9553"/>
          <a:stretch/>
        </p:blipFill>
        <p:spPr bwMode="auto">
          <a:xfrm>
            <a:off x="9782547" y="5005342"/>
            <a:ext cx="903069" cy="1227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9570ADA-3B90-4A21-94D5-E205124CD68A}"/>
              </a:ext>
            </a:extLst>
          </p:cNvPr>
          <p:cNvSpPr/>
          <p:nvPr/>
        </p:nvSpPr>
        <p:spPr bwMode="auto">
          <a:xfrm rot="18912353">
            <a:off x="10110763" y="5517960"/>
            <a:ext cx="216024" cy="216000"/>
          </a:xfrm>
          <a:prstGeom prst="rect">
            <a:avLst/>
          </a:prstGeom>
          <a:solidFill>
            <a:srgbClr val="FF5252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33" name="Picture 4" descr="Image result for radioactive">
            <a:extLst>
              <a:ext uri="{FF2B5EF4-FFF2-40B4-BE49-F238E27FC236}">
                <a16:creationId xmlns:a16="http://schemas.microsoft.com/office/drawing/2014/main" id="{3E0DC7B5-CDDB-4A79-B362-D6C61E5EFB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9806" b="22501"/>
          <a:stretch/>
        </p:blipFill>
        <p:spPr bwMode="auto">
          <a:xfrm rot="161842">
            <a:off x="10135681" y="5549625"/>
            <a:ext cx="196802" cy="18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1A2787BE-FCB5-4C4F-8AF6-1E9C1900E84B}"/>
              </a:ext>
            </a:extLst>
          </p:cNvPr>
          <p:cNvSpPr/>
          <p:nvPr/>
        </p:nvSpPr>
        <p:spPr bwMode="auto">
          <a:xfrm>
            <a:off x="8643827" y="5514106"/>
            <a:ext cx="1138720" cy="301353"/>
          </a:xfrm>
          <a:prstGeom prst="rightArrow">
            <a:avLst>
              <a:gd name="adj1" fmla="val 50000"/>
              <a:gd name="adj2" fmla="val 56913"/>
            </a:avLst>
          </a:prstGeom>
          <a:solidFill>
            <a:srgbClr val="FF0000">
              <a:alpha val="68000"/>
            </a:srgb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lang="cs-CZ" sz="1000" dirty="0">
                <a:solidFill>
                  <a:schemeClr val="tx1"/>
                </a:solidFill>
                <a:latin typeface="Arial" charset="0"/>
                <a:cs typeface="Arial" charset="0"/>
              </a:rPr>
              <a:t>p</a:t>
            </a:r>
            <a:r>
              <a:rPr kumimoji="0" lang="cs-CZ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evné </a:t>
            </a:r>
            <a:r>
              <a:rPr kumimoji="0" lang="cs-CZ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RaO</a:t>
            </a:r>
            <a:endParaRPr kumimoji="0" lang="en-GB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4D5E7C09-9215-4E12-B1F3-7A6A9EA30471}"/>
              </a:ext>
            </a:extLst>
          </p:cNvPr>
          <p:cNvSpPr/>
          <p:nvPr/>
        </p:nvSpPr>
        <p:spPr bwMode="auto">
          <a:xfrm>
            <a:off x="7738184" y="3429000"/>
            <a:ext cx="3492000" cy="1533881"/>
          </a:xfrm>
          <a:prstGeom prst="rightArrow">
            <a:avLst>
              <a:gd name="adj1" fmla="val 50000"/>
              <a:gd name="adj2" fmla="val 56913"/>
            </a:avLst>
          </a:prstGeom>
          <a:solidFill>
            <a:schemeClr val="bg2">
              <a:lumMod val="20000"/>
              <a:lumOff val="80000"/>
            </a:schemeClr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kumimoji="0" lang="cs-C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Neaktivní </a:t>
            </a:r>
            <a:r>
              <a:rPr lang="cs-CZ" sz="3200" dirty="0">
                <a:solidFill>
                  <a:schemeClr val="tx1"/>
                </a:solidFill>
                <a:latin typeface="Arial" charset="0"/>
                <a:cs typeface="Arial" charset="0"/>
              </a:rPr>
              <a:t>odpad</a:t>
            </a:r>
            <a:endParaRPr kumimoji="0" lang="en-GB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7" name="Obrázek 10">
            <a:extLst>
              <a:ext uri="{FF2B5EF4-FFF2-40B4-BE49-F238E27FC236}">
                <a16:creationId xmlns:a16="http://schemas.microsoft.com/office/drawing/2014/main" id="{0986F5EC-AA11-4108-AAF5-D8C90676D2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6" t="52314" r="71242" b="9341"/>
          <a:stretch/>
        </p:blipFill>
        <p:spPr>
          <a:xfrm>
            <a:off x="7698117" y="1388092"/>
            <a:ext cx="864096" cy="158451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45D19C2-9F0F-4F51-B0DE-55873B5ED4F2}"/>
              </a:ext>
            </a:extLst>
          </p:cNvPr>
          <p:cNvGrpSpPr/>
          <p:nvPr/>
        </p:nvGrpSpPr>
        <p:grpSpPr>
          <a:xfrm>
            <a:off x="7209350" y="4872427"/>
            <a:ext cx="1584177" cy="1627693"/>
            <a:chOff x="8329685" y="3892296"/>
            <a:chExt cx="1584177" cy="2591518"/>
          </a:xfrm>
        </p:grpSpPr>
        <p:pic>
          <p:nvPicPr>
            <p:cNvPr id="12" name="Obrázek 10">
              <a:extLst>
                <a:ext uri="{FF2B5EF4-FFF2-40B4-BE49-F238E27FC236}">
                  <a16:creationId xmlns:a16="http://schemas.microsoft.com/office/drawing/2014/main" id="{E67BBCD2-6CEE-40AA-BBAC-DDCF63293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14" t="-5083" r="73903" b="69369"/>
            <a:stretch/>
          </p:blipFill>
          <p:spPr>
            <a:xfrm>
              <a:off x="8329685" y="4437472"/>
              <a:ext cx="1584177" cy="204634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D1F0F8E5-F506-4628-919E-C26B92C358E9}"/>
                </a:ext>
              </a:extLst>
            </p:cNvPr>
            <p:cNvGrpSpPr/>
            <p:nvPr/>
          </p:nvGrpSpPr>
          <p:grpSpPr>
            <a:xfrm>
              <a:off x="8858518" y="3892296"/>
              <a:ext cx="432048" cy="1814411"/>
              <a:chOff x="7513563" y="2628503"/>
              <a:chExt cx="432048" cy="1814411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7A1ABBD-FD74-4F5D-B00F-792D673523BA}"/>
                  </a:ext>
                </a:extLst>
              </p:cNvPr>
              <p:cNvSpPr/>
              <p:nvPr/>
            </p:nvSpPr>
            <p:spPr bwMode="auto">
              <a:xfrm>
                <a:off x="7585571" y="2628503"/>
                <a:ext cx="288032" cy="534878"/>
              </a:xfrm>
              <a:prstGeom prst="rect">
                <a:avLst/>
              </a:prstGeom>
              <a:noFill/>
              <a:ln w="28575" cap="flat" cmpd="sng" algn="ctr">
                <a:solidFill>
                  <a:srgbClr val="5185B4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58380" tIns="29190" rIns="58380" bIns="2919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581025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Pct val="50000"/>
                  <a:buFont typeface="Arial" charset="0"/>
                  <a:buChar char="•"/>
                  <a:tabLst/>
                </a:pPr>
                <a:endParaRPr kumimoji="0" lang="en-GB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endParaRP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DF159C7C-8A26-48D8-8ADE-08C7C3B3F740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13563" y="2772519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56C6B0F8-88FA-46DA-A55A-2D6D4E69878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513563" y="3060551"/>
                <a:ext cx="432048" cy="0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AF9C6062-00B3-4A02-9D52-948F8FFE718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729587" y="3204567"/>
                <a:ext cx="0" cy="105417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F73CC084-77A8-4035-B08C-767D156A1A2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7729587" y="4242136"/>
                <a:ext cx="216024" cy="138056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0470B9D2-D910-4498-9FA5-47239B5247B9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7608027" y="4380192"/>
                <a:ext cx="337584" cy="62722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447CA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sp>
        <p:nvSpPr>
          <p:cNvPr id="30" name="Arrow: Bent 29">
            <a:extLst>
              <a:ext uri="{FF2B5EF4-FFF2-40B4-BE49-F238E27FC236}">
                <a16:creationId xmlns:a16="http://schemas.microsoft.com/office/drawing/2014/main" id="{4DEA94D2-22C2-4301-949A-83D1092F5021}"/>
              </a:ext>
            </a:extLst>
          </p:cNvPr>
          <p:cNvSpPr/>
          <p:nvPr/>
        </p:nvSpPr>
        <p:spPr bwMode="auto">
          <a:xfrm rot="10800000" flipH="1">
            <a:off x="6372063" y="5111998"/>
            <a:ext cx="791231" cy="777787"/>
          </a:xfrm>
          <a:prstGeom prst="bentArrow">
            <a:avLst/>
          </a:prstGeom>
          <a:solidFill>
            <a:srgbClr val="FF79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1" name="Arrow: Bent 30">
            <a:extLst>
              <a:ext uri="{FF2B5EF4-FFF2-40B4-BE49-F238E27FC236}">
                <a16:creationId xmlns:a16="http://schemas.microsoft.com/office/drawing/2014/main" id="{EA876845-973F-4D84-A607-8BA18ACE42B3}"/>
              </a:ext>
            </a:extLst>
          </p:cNvPr>
          <p:cNvSpPr/>
          <p:nvPr/>
        </p:nvSpPr>
        <p:spPr bwMode="auto">
          <a:xfrm rot="5400000" flipH="1">
            <a:off x="7189649" y="2503604"/>
            <a:ext cx="664036" cy="1514183"/>
          </a:xfrm>
          <a:prstGeom prst="bentArrow">
            <a:avLst>
              <a:gd name="adj1" fmla="val 12190"/>
              <a:gd name="adj2" fmla="val 13792"/>
              <a:gd name="adj3" fmla="val 25000"/>
              <a:gd name="adj4" fmla="val 43750"/>
            </a:avLst>
          </a:prstGeom>
          <a:solidFill>
            <a:srgbClr val="FF797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6" name="Obrázek 10">
            <a:extLst>
              <a:ext uri="{FF2B5EF4-FFF2-40B4-BE49-F238E27FC236}">
                <a16:creationId xmlns:a16="http://schemas.microsoft.com/office/drawing/2014/main" id="{FDA5583B-7FB4-4E23-AFBF-821E83818C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2" t="10367" r="13499" b="68760"/>
          <a:stretch/>
        </p:blipFill>
        <p:spPr>
          <a:xfrm>
            <a:off x="4291958" y="3555892"/>
            <a:ext cx="1384154" cy="1245738"/>
          </a:xfrm>
          <a:prstGeom prst="rect">
            <a:avLst/>
          </a:prstGeom>
        </p:spPr>
      </p:pic>
      <p:sp>
        <p:nvSpPr>
          <p:cNvPr id="27" name="Arrow: Striped Right 26">
            <a:extLst>
              <a:ext uri="{FF2B5EF4-FFF2-40B4-BE49-F238E27FC236}">
                <a16:creationId xmlns:a16="http://schemas.microsoft.com/office/drawing/2014/main" id="{FC31CC3B-739B-4C78-8FDF-517394CFA684}"/>
              </a:ext>
            </a:extLst>
          </p:cNvPr>
          <p:cNvSpPr/>
          <p:nvPr/>
        </p:nvSpPr>
        <p:spPr bwMode="auto">
          <a:xfrm>
            <a:off x="4416083" y="3531826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rgbClr val="FF7979">
              <a:alpha val="31000"/>
            </a:srgb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5" name="Obrázek 10">
            <a:extLst>
              <a:ext uri="{FF2B5EF4-FFF2-40B4-BE49-F238E27FC236}">
                <a16:creationId xmlns:a16="http://schemas.microsoft.com/office/drawing/2014/main" id="{F9A7BBA6-A3F8-47DC-AAE4-F5E4E6C6AF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0" r="39129" b="69849"/>
          <a:stretch/>
        </p:blipFill>
        <p:spPr>
          <a:xfrm>
            <a:off x="2740693" y="3154472"/>
            <a:ext cx="1247230" cy="2003454"/>
          </a:xfrm>
          <a:prstGeom prst="rect">
            <a:avLst/>
          </a:prstGeom>
        </p:spPr>
      </p:pic>
      <p:sp>
        <p:nvSpPr>
          <p:cNvPr id="28" name="Arrow: Striped Right 27">
            <a:extLst>
              <a:ext uri="{FF2B5EF4-FFF2-40B4-BE49-F238E27FC236}">
                <a16:creationId xmlns:a16="http://schemas.microsoft.com/office/drawing/2014/main" id="{B73F3581-7CD3-4B43-8331-FA1605B2BD60}"/>
              </a:ext>
            </a:extLst>
          </p:cNvPr>
          <p:cNvSpPr/>
          <p:nvPr/>
        </p:nvSpPr>
        <p:spPr bwMode="auto">
          <a:xfrm>
            <a:off x="3008294" y="3539848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rgbClr val="FF0000">
              <a:alpha val="37000"/>
            </a:srgb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2E4ECBF-D8D7-4BA0-8F13-C2AC17836620}"/>
              </a:ext>
            </a:extLst>
          </p:cNvPr>
          <p:cNvSpPr/>
          <p:nvPr/>
        </p:nvSpPr>
        <p:spPr bwMode="auto">
          <a:xfrm>
            <a:off x="296582" y="2992868"/>
            <a:ext cx="2532902" cy="2326661"/>
          </a:xfrm>
          <a:prstGeom prst="rightArrow">
            <a:avLst>
              <a:gd name="adj1" fmla="val 50000"/>
              <a:gd name="adj2" fmla="val 38177"/>
            </a:avLst>
          </a:prstGeom>
          <a:solidFill>
            <a:srgbClr val="FF0000">
              <a:alpha val="49000"/>
            </a:srgbClr>
          </a:solidFill>
          <a:ln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58380" tIns="29190" rIns="58380" bIns="2919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None/>
              <a:tabLst/>
            </a:pPr>
            <a:r>
              <a:rPr lang="cs-CZ" sz="2000" dirty="0" err="1">
                <a:solidFill>
                  <a:schemeClr val="tx1"/>
                </a:solidFill>
                <a:latin typeface="Arial" charset="0"/>
                <a:cs typeface="Arial" charset="0"/>
              </a:rPr>
              <a:t>kRaO</a:t>
            </a:r>
            <a:endParaRPr kumimoji="0" lang="en-GB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DF71D6A-E008-442D-A6D8-1104E926097D}"/>
              </a:ext>
            </a:extLst>
          </p:cNvPr>
          <p:cNvSpPr/>
          <p:nvPr/>
        </p:nvSpPr>
        <p:spPr>
          <a:xfrm>
            <a:off x="152400" y="1304926"/>
            <a:ext cx="11743018" cy="5195193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GB" dirty="0"/>
          </a:p>
          <a:p>
            <a:pPr lvl="2"/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28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675" y="636648"/>
            <a:ext cx="10728325" cy="1152000"/>
          </a:xfrm>
        </p:spPr>
        <p:txBody>
          <a:bodyPr/>
          <a:lstStyle/>
          <a:p>
            <a:r>
              <a:rPr lang="cs-CZ" dirty="0" err="1"/>
              <a:t>SevAcc</a:t>
            </a:r>
            <a:r>
              <a:rPr lang="cs-CZ" dirty="0"/>
              <a:t> - aktivity</a:t>
            </a:r>
            <a:br>
              <a:rPr lang="cs-CZ" dirty="0"/>
            </a:br>
            <a:endParaRPr lang="en-GB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8132002-E91C-4161-A973-C522518A3AAE}"/>
              </a:ext>
            </a:extLst>
          </p:cNvPr>
          <p:cNvGrpSpPr/>
          <p:nvPr/>
        </p:nvGrpSpPr>
        <p:grpSpPr>
          <a:xfrm>
            <a:off x="5790007" y="3400194"/>
            <a:ext cx="1395699" cy="1512007"/>
            <a:chOff x="6561457" y="4685547"/>
            <a:chExt cx="1395699" cy="1512007"/>
          </a:xfrm>
        </p:grpSpPr>
        <p:pic>
          <p:nvPicPr>
            <p:cNvPr id="9" name="Obrázek 10">
              <a:extLst>
                <a:ext uri="{FF2B5EF4-FFF2-40B4-BE49-F238E27FC236}">
                  <a16:creationId xmlns:a16="http://schemas.microsoft.com/office/drawing/2014/main" id="{DA8ED696-236E-4B24-BB4D-BD3C9E11C3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0" r="39129" b="69849"/>
            <a:stretch/>
          </p:blipFill>
          <p:spPr>
            <a:xfrm rot="10800000">
              <a:off x="6561457" y="4685547"/>
              <a:ext cx="1395699" cy="1512007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5F828C1-03CF-40C1-B6E6-BDA3AD248C0D}"/>
                </a:ext>
              </a:extLst>
            </p:cNvPr>
            <p:cNvSpPr/>
            <p:nvPr/>
          </p:nvSpPr>
          <p:spPr bwMode="auto">
            <a:xfrm>
              <a:off x="6865491" y="5148783"/>
              <a:ext cx="684000" cy="684000"/>
            </a:xfrm>
            <a:prstGeom prst="rect">
              <a:avLst/>
            </a:prstGeom>
            <a:solidFill>
              <a:srgbClr val="497DAC">
                <a:alpha val="6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58380" tIns="29190" rIns="58380" bIns="2919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581025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Pct val="50000"/>
                <a:buFont typeface="Arial" charset="0"/>
                <a:buChar char="•"/>
                <a:tabLst/>
              </a:pPr>
              <a:endParaRPr kumimoji="0" lang="en-GB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19CEE395-741C-401A-8204-A856A91F726C}"/>
              </a:ext>
            </a:extLst>
          </p:cNvPr>
          <p:cNvSpPr txBox="1"/>
          <p:nvPr/>
        </p:nvSpPr>
        <p:spPr>
          <a:xfrm>
            <a:off x="5795127" y="2641549"/>
            <a:ext cx="1281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cs-CZ" dirty="0"/>
              <a:t>Sorpce</a:t>
            </a:r>
            <a:endParaRPr lang="en-GB" dirty="0"/>
          </a:p>
        </p:txBody>
      </p:sp>
      <p:sp>
        <p:nvSpPr>
          <p:cNvPr id="29" name="Arrow: Striped Right 28">
            <a:extLst>
              <a:ext uri="{FF2B5EF4-FFF2-40B4-BE49-F238E27FC236}">
                <a16:creationId xmlns:a16="http://schemas.microsoft.com/office/drawing/2014/main" id="{1F170E0F-8AFD-4E24-89F2-69A6232368A9}"/>
              </a:ext>
            </a:extLst>
          </p:cNvPr>
          <p:cNvSpPr/>
          <p:nvPr/>
        </p:nvSpPr>
        <p:spPr bwMode="auto">
          <a:xfrm>
            <a:off x="5864796" y="3541468"/>
            <a:ext cx="1296514" cy="1277826"/>
          </a:xfrm>
          <a:prstGeom prst="stripedRightArrow">
            <a:avLst>
              <a:gd name="adj1" fmla="val 53328"/>
              <a:gd name="adj2" fmla="val 77459"/>
            </a:avLst>
          </a:prstGeom>
          <a:solidFill>
            <a:schemeClr val="accent2">
              <a:lumMod val="60000"/>
              <a:lumOff val="40000"/>
              <a:alpha val="70000"/>
            </a:schemeClr>
          </a:solidFill>
          <a:ln w="9525" cap="flat" cmpd="sng" algn="ctr">
            <a:solidFill>
              <a:srgbClr val="144A7E">
                <a:alpha val="26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8" name="Double Bracket 37">
            <a:extLst>
              <a:ext uri="{FF2B5EF4-FFF2-40B4-BE49-F238E27FC236}">
                <a16:creationId xmlns:a16="http://schemas.microsoft.com/office/drawing/2014/main" id="{06CA5AC8-E876-4AA1-9947-5D4B29CC2724}"/>
              </a:ext>
            </a:extLst>
          </p:cNvPr>
          <p:cNvSpPr/>
          <p:nvPr/>
        </p:nvSpPr>
        <p:spPr bwMode="auto">
          <a:xfrm>
            <a:off x="5641991" y="3027185"/>
            <a:ext cx="1573132" cy="2097061"/>
          </a:xfrm>
          <a:prstGeom prst="bracketPair">
            <a:avLst/>
          </a:prstGeom>
          <a:solidFill>
            <a:srgbClr val="FFFF00">
              <a:alpha val="20000"/>
            </a:srgbClr>
          </a:solidFill>
          <a:ln w="381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58380" tIns="29190" rIns="58380" bIns="2919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581025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Pct val="50000"/>
              <a:buFont typeface="Arial" charset="0"/>
              <a:buChar char="•"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6" name="Speech Bubble: Rectangle with Corners Rounded 35">
            <a:extLst>
              <a:ext uri="{FF2B5EF4-FFF2-40B4-BE49-F238E27FC236}">
                <a16:creationId xmlns:a16="http://schemas.microsoft.com/office/drawing/2014/main" id="{FC617F20-47AF-45B4-A649-ED1ABA23AAB5}"/>
              </a:ext>
            </a:extLst>
          </p:cNvPr>
          <p:cNvSpPr/>
          <p:nvPr/>
        </p:nvSpPr>
        <p:spPr>
          <a:xfrm>
            <a:off x="746070" y="1839440"/>
            <a:ext cx="3884251" cy="1808384"/>
          </a:xfrm>
          <a:prstGeom prst="wedgeRoundRectCallout">
            <a:avLst>
              <a:gd name="adj1" fmla="val 79840"/>
              <a:gd name="adj2" fmla="val 433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/>
              <a:t>1. Průzkum trhu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Sorbenty pro jaderný průmysl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Sorbenty z jiných odvětví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Nově vyvíjené sorbenty</a:t>
            </a:r>
            <a:endParaRPr lang="en-GB" dirty="0"/>
          </a:p>
        </p:txBody>
      </p:sp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4A5EE4CA-E0B5-4029-B75A-185158E0B6D2}"/>
              </a:ext>
            </a:extLst>
          </p:cNvPr>
          <p:cNvSpPr/>
          <p:nvPr/>
        </p:nvSpPr>
        <p:spPr>
          <a:xfrm>
            <a:off x="781779" y="4033200"/>
            <a:ext cx="3884251" cy="1535918"/>
          </a:xfrm>
          <a:prstGeom prst="wedgeRoundRectCallout">
            <a:avLst>
              <a:gd name="adj1" fmla="val 77770"/>
              <a:gd name="adj2" fmla="val -4775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/>
              <a:t>2. Screeningové testy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Základní laboratorní sorpční testy (</a:t>
            </a:r>
            <a:r>
              <a:rPr lang="cs-CZ" dirty="0" err="1"/>
              <a:t>mikrovsádky</a:t>
            </a:r>
            <a:r>
              <a:rPr lang="cs-CZ" dirty="0"/>
              <a:t>) </a:t>
            </a:r>
            <a:r>
              <a:rPr lang="cs-CZ" dirty="0">
                <a:sym typeface="Wingdings" panose="05000000000000000000" pitchFamily="2" charset="2"/>
              </a:rPr>
              <a:t> p</a:t>
            </a:r>
            <a:r>
              <a:rPr lang="cs-CZ" dirty="0"/>
              <a:t>rvotní ověření funkčnosti materiálů</a:t>
            </a:r>
            <a:endParaRPr lang="en-GB" dirty="0"/>
          </a:p>
        </p:txBody>
      </p:sp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34A4170F-B385-4480-B2F4-EDA8E79B6C32}"/>
              </a:ext>
            </a:extLst>
          </p:cNvPr>
          <p:cNvSpPr/>
          <p:nvPr/>
        </p:nvSpPr>
        <p:spPr>
          <a:xfrm flipH="1">
            <a:off x="8011164" y="1839440"/>
            <a:ext cx="3434765" cy="1853873"/>
          </a:xfrm>
          <a:prstGeom prst="wedgeRoundRectCallout">
            <a:avLst>
              <a:gd name="adj1" fmla="val 79840"/>
              <a:gd name="adj2" fmla="val 433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/>
              <a:t>3. Charakterizace materiálů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Stabilita sorbentů v havarijním roztoku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Radiační stabilita sorbentů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Změny vlastností roztoku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Změny vlastností sorbentu</a:t>
            </a:r>
          </a:p>
        </p:txBody>
      </p:sp>
      <p:sp>
        <p:nvSpPr>
          <p:cNvPr id="42" name="Speech Bubble: Rectangle with Corners Rounded 41">
            <a:extLst>
              <a:ext uri="{FF2B5EF4-FFF2-40B4-BE49-F238E27FC236}">
                <a16:creationId xmlns:a16="http://schemas.microsoft.com/office/drawing/2014/main" id="{7A5F60BE-5892-49B8-AA54-131B04CA5879}"/>
              </a:ext>
            </a:extLst>
          </p:cNvPr>
          <p:cNvSpPr/>
          <p:nvPr/>
        </p:nvSpPr>
        <p:spPr>
          <a:xfrm flipH="1">
            <a:off x="7992828" y="4012277"/>
            <a:ext cx="3467332" cy="1547266"/>
          </a:xfrm>
          <a:prstGeom prst="wedgeRoundRectCallout">
            <a:avLst>
              <a:gd name="adj1" fmla="val 78367"/>
              <a:gd name="adj2" fmla="val -3529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cs-CZ" b="1" dirty="0"/>
              <a:t>4. Aplikační testy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Kolonové experimenty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Provázanost sorpčního a membránového stupně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Ověřená technologie</a:t>
            </a:r>
          </a:p>
        </p:txBody>
      </p:sp>
    </p:spTree>
    <p:extLst>
      <p:ext uri="{BB962C8B-B14F-4D97-AF65-F5344CB8AC3E}">
        <p14:creationId xmlns:p14="http://schemas.microsoft.com/office/powerpoint/2010/main" val="27759166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0B7A5F-A111-41E5-81EA-1386C77D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665277"/>
            <a:ext cx="10728325" cy="3527445"/>
          </a:xfrm>
        </p:spPr>
        <p:txBody>
          <a:bodyPr/>
          <a:lstStyle/>
          <a:p>
            <a:endParaRPr lang="en-GB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endParaRPr lang="en-GB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F62B6-CC41-45B7-BFA1-ACD917E67A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29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294703-E3CE-46D4-BA1B-936D437D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SevAcc</a:t>
            </a:r>
            <a:r>
              <a:rPr lang="cs-CZ" dirty="0"/>
              <a:t> - 1. Průzkum trhu</a:t>
            </a:r>
            <a:br>
              <a:rPr lang="cs-CZ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34198-3B20-4367-8939-5205D1CE309F}"/>
              </a:ext>
            </a:extLst>
          </p:cNvPr>
          <p:cNvSpPr txBox="1"/>
          <p:nvPr/>
        </p:nvSpPr>
        <p:spPr>
          <a:xfrm>
            <a:off x="1536899" y="7020991"/>
            <a:ext cx="1137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000" dirty="0"/>
              <a:t>Photos from the left hand side: 1- https://chem.libretexts.org/, 2 – photo Centrum </a:t>
            </a:r>
            <a:r>
              <a:rPr lang="en-GB" sz="1000" dirty="0" err="1"/>
              <a:t>vyzkumu</a:t>
            </a:r>
            <a:r>
              <a:rPr lang="en-GB" sz="1000" dirty="0"/>
              <a:t> </a:t>
            </a:r>
            <a:r>
              <a:rPr lang="en-GB" sz="1000" dirty="0" err="1"/>
              <a:t>Rez</a:t>
            </a:r>
            <a:r>
              <a:rPr lang="en-GB" sz="1000" dirty="0"/>
              <a:t>©, 3 – UJV </a:t>
            </a:r>
            <a:r>
              <a:rPr lang="en-GB" sz="1000" dirty="0" err="1"/>
              <a:t>Rez</a:t>
            </a:r>
            <a:r>
              <a:rPr lang="en-GB" sz="1000" dirty="0"/>
              <a:t>©, 4 - https://mobile.labx.com  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D25A096-A41F-432E-B6FE-761202A9E0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1785196"/>
              </p:ext>
            </p:extLst>
          </p:nvPr>
        </p:nvGraphicFramePr>
        <p:xfrm>
          <a:off x="731836" y="1939826"/>
          <a:ext cx="5427134" cy="396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A0046D1-0D59-47E8-9AD5-242CBEA94B7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2033768"/>
              </p:ext>
            </p:extLst>
          </p:nvPr>
        </p:nvGraphicFramePr>
        <p:xfrm>
          <a:off x="6238629" y="2024063"/>
          <a:ext cx="5545665" cy="39621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638BC55-22FA-4F30-AE81-374E51B25E34}"/>
              </a:ext>
            </a:extLst>
          </p:cNvPr>
          <p:cNvSpPr txBox="1"/>
          <p:nvPr/>
        </p:nvSpPr>
        <p:spPr>
          <a:xfrm>
            <a:off x="4794517" y="3459214"/>
            <a:ext cx="30056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Identifikováno 70 materiálů</a:t>
            </a:r>
          </a:p>
          <a:p>
            <a:pPr algn="ctr"/>
            <a:endParaRPr lang="cs-CZ" dirty="0"/>
          </a:p>
          <a:p>
            <a:pPr algn="ctr"/>
            <a:r>
              <a:rPr lang="cs-CZ" dirty="0"/>
              <a:t>54 testováno</a:t>
            </a:r>
            <a:endParaRPr lang="en-GB" dirty="0"/>
          </a:p>
        </p:txBody>
      </p:sp>
      <p:pic>
        <p:nvPicPr>
          <p:cNvPr id="12" name="Graphic 11" descr="Telephone">
            <a:extLst>
              <a:ext uri="{FF2B5EF4-FFF2-40B4-BE49-F238E27FC236}">
                <a16:creationId xmlns:a16="http://schemas.microsoft.com/office/drawing/2014/main" id="{30C7272E-339D-4A02-92F2-63A95DF1DA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50718" y="2612646"/>
            <a:ext cx="914400" cy="914400"/>
          </a:xfrm>
          <a:prstGeom prst="rect">
            <a:avLst/>
          </a:prstGeom>
        </p:spPr>
      </p:pic>
      <p:pic>
        <p:nvPicPr>
          <p:cNvPr id="14" name="Graphic 13" descr="Flask">
            <a:extLst>
              <a:ext uri="{FF2B5EF4-FFF2-40B4-BE49-F238E27FC236}">
                <a16:creationId xmlns:a16="http://schemas.microsoft.com/office/drawing/2014/main" id="{C57230C1-DE53-4B54-B3A5-5F525DA02F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30080" y="4424546"/>
            <a:ext cx="914400" cy="914400"/>
          </a:xfrm>
          <a:prstGeom prst="rect">
            <a:avLst/>
          </a:prstGeom>
        </p:spPr>
      </p:pic>
      <p:pic>
        <p:nvPicPr>
          <p:cNvPr id="15" name="Picture 10" descr="EVERZIT® Bi // EVERS GmbH &amp; Co. KG">
            <a:extLst>
              <a:ext uri="{FF2B5EF4-FFF2-40B4-BE49-F238E27FC236}">
                <a16:creationId xmlns:a16="http://schemas.microsoft.com/office/drawing/2014/main" id="{218E77D3-4C62-4DD6-92B4-9D1D7A699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496" y="2767291"/>
            <a:ext cx="1450806" cy="6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1AE70EE3-5187-4468-9E46-79AF1866D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DDDDDF"/>
              </a:clrFrom>
              <a:clrTo>
                <a:srgbClr val="DDDD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02" b="7452"/>
          <a:stretch/>
        </p:blipFill>
        <p:spPr bwMode="auto">
          <a:xfrm>
            <a:off x="10519067" y="4565685"/>
            <a:ext cx="843485" cy="7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52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5304D-3FA3-4942-8785-84C1D262F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AFF121-486D-497C-B800-CF830757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Sorpce v denním životě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52CA78-A196-4441-837A-3CA1A9E8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755289"/>
            <a:ext cx="2204026" cy="22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A89FCD-25E5-455C-897D-5A4BE501B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3565" r="31666" b="3194"/>
          <a:stretch/>
        </p:blipFill>
        <p:spPr bwMode="auto">
          <a:xfrm>
            <a:off x="3284749" y="1800000"/>
            <a:ext cx="1129289" cy="22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lica Gel - Powerful Industrial Strength Desiccant Bags (Qty:1000)">
            <a:extLst>
              <a:ext uri="{FF2B5EF4-FFF2-40B4-BE49-F238E27FC236}">
                <a16:creationId xmlns:a16="http://schemas.microsoft.com/office/drawing/2014/main" id="{98C8A616-8A47-480F-81A5-49D405FA0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6408" b="11761"/>
          <a:stretch/>
        </p:blipFill>
        <p:spPr bwMode="auto">
          <a:xfrm>
            <a:off x="2624271" y="4351376"/>
            <a:ext cx="1789767" cy="13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tivated Carbon Air Filter at Rs 900/piece | Pattanam Pudhur | Coimbatore|  ID: 16855969830">
            <a:extLst>
              <a:ext uri="{FF2B5EF4-FFF2-40B4-BE49-F238E27FC236}">
                <a16:creationId xmlns:a16="http://schemas.microsoft.com/office/drawing/2014/main" id="{CD78E20C-7DF1-4EB8-81D3-881B5620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33" y="4104782"/>
            <a:ext cx="1789766" cy="1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D-100 Full Face Respirator Gas Mask with Organic Vapor P-A-1 Filter Set  for Survivalists, Home Improvement, &amp; Painting — Parcil Distribution">
            <a:extLst>
              <a:ext uri="{FF2B5EF4-FFF2-40B4-BE49-F238E27FC236}">
                <a16:creationId xmlns:a16="http://schemas.microsoft.com/office/drawing/2014/main" id="{03E9CDEF-A2E3-440E-87CD-79B96E97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64" y="3832908"/>
            <a:ext cx="1864686" cy="18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pur - Suché čištění koberců a vybraných potahových látek |">
            <a:extLst>
              <a:ext uri="{FF2B5EF4-FFF2-40B4-BE49-F238E27FC236}">
                <a16:creationId xmlns:a16="http://schemas.microsoft.com/office/drawing/2014/main" id="{0A1A698E-ABE7-4E10-8A1C-E5072779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316" y="3377219"/>
            <a:ext cx="1429081" cy="19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hlcovač vlhkosti a pachu CLEANHOME | Den Braven">
            <a:extLst>
              <a:ext uri="{FF2B5EF4-FFF2-40B4-BE49-F238E27FC236}">
                <a16:creationId xmlns:a16="http://schemas.microsoft.com/office/drawing/2014/main" id="{B571C179-7F60-4197-9DC6-CB4D851D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1" y="3959315"/>
            <a:ext cx="1561770" cy="1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MECTA BAGS | Pharmacy Online">
            <a:extLst>
              <a:ext uri="{FF2B5EF4-FFF2-40B4-BE49-F238E27FC236}">
                <a16:creationId xmlns:a16="http://schemas.microsoft.com/office/drawing/2014/main" id="{E7D3B63D-C1BB-4AB1-AD9D-32F8460C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29" y="1839169"/>
            <a:ext cx="2404682" cy="188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Živočišné uhlí: Na jaké problémy jej můžeme použít? / Lékarnické kapky">
            <a:extLst>
              <a:ext uri="{FF2B5EF4-FFF2-40B4-BE49-F238E27FC236}">
                <a16:creationId xmlns:a16="http://schemas.microsoft.com/office/drawing/2014/main" id="{95667550-B61E-4752-8DCE-8B86E7DDF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3"/>
          <a:stretch/>
        </p:blipFill>
        <p:spPr bwMode="auto">
          <a:xfrm>
            <a:off x="8464015" y="1635115"/>
            <a:ext cx="2818262" cy="16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5784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 descr="2.jpg">
            <a:extLst>
              <a:ext uri="{FF2B5EF4-FFF2-40B4-BE49-F238E27FC236}">
                <a16:creationId xmlns:a16="http://schemas.microsoft.com/office/drawing/2014/main" id="{AB55AC75-5CB1-4DB4-942E-06A2583C36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59485" t="10751" r="17336" b="16313"/>
          <a:stretch/>
        </p:blipFill>
        <p:spPr bwMode="auto">
          <a:xfrm>
            <a:off x="8091940" y="3793066"/>
            <a:ext cx="799423" cy="17822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Related image">
            <a:extLst>
              <a:ext uri="{FF2B5EF4-FFF2-40B4-BE49-F238E27FC236}">
                <a16:creationId xmlns:a16="http://schemas.microsoft.com/office/drawing/2014/main" id="{CDD8F680-B763-4557-86C7-4E4AC1083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53" y="3793067"/>
            <a:ext cx="2345543" cy="17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volumetric flask water">
            <a:extLst>
              <a:ext uri="{FF2B5EF4-FFF2-40B4-BE49-F238E27FC236}">
                <a16:creationId xmlns:a16="http://schemas.microsoft.com/office/drawing/2014/main" id="{01941B36-CF22-45FE-BDDD-4122AA0432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3" b="7727"/>
          <a:stretch/>
        </p:blipFill>
        <p:spPr bwMode="auto">
          <a:xfrm>
            <a:off x="10176501" y="1808163"/>
            <a:ext cx="1173495" cy="18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FCAE97-DBCD-4108-BCD0-48CB7D6BE8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2" t="430" r="-1001" b="-430"/>
          <a:stretch/>
        </p:blipFill>
        <p:spPr>
          <a:xfrm flipH="1">
            <a:off x="8091940" y="1808163"/>
            <a:ext cx="2008251" cy="190073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0B7A5F-A111-41E5-81EA-1386C77DD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024063"/>
            <a:ext cx="7247013" cy="3529011"/>
          </a:xfrm>
        </p:spPr>
        <p:txBody>
          <a:bodyPr>
            <a:normAutofit/>
          </a:bodyPr>
          <a:lstStyle/>
          <a:p>
            <a:r>
              <a:rPr lang="en-GB" b="1" u="sng" dirty="0"/>
              <a:t>Experiment</a:t>
            </a:r>
            <a:r>
              <a:rPr lang="cs-CZ" b="1" u="sng" dirty="0"/>
              <a:t>y</a:t>
            </a:r>
            <a:r>
              <a:rPr lang="en-GB" b="1" u="sng" dirty="0"/>
              <a:t> – </a:t>
            </a:r>
            <a:r>
              <a:rPr lang="en-GB" b="1" u="sng" dirty="0" err="1">
                <a:sym typeface="Wingdings" panose="05000000000000000000" pitchFamily="2" charset="2"/>
              </a:rPr>
              <a:t>sorp</a:t>
            </a:r>
            <a:r>
              <a:rPr lang="cs-CZ" b="1" u="sng" dirty="0">
                <a:sym typeface="Wingdings" panose="05000000000000000000" pitchFamily="2" charset="2"/>
              </a:rPr>
              <a:t>ční mikro</a:t>
            </a:r>
            <a:r>
              <a:rPr lang="en-GB" b="1" u="sng" dirty="0">
                <a:sym typeface="Wingdings" panose="05000000000000000000" pitchFamily="2" charset="2"/>
              </a:rPr>
              <a:t> test</a:t>
            </a:r>
            <a:r>
              <a:rPr lang="cs-CZ" b="1" u="sng" dirty="0">
                <a:sym typeface="Wingdings" panose="05000000000000000000" pitchFamily="2" charset="2"/>
              </a:rPr>
              <a:t> s aktivním stopovačem</a:t>
            </a:r>
            <a:endParaRPr lang="en-GB" b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 err="1">
                <a:sym typeface="Wingdings" panose="05000000000000000000" pitchFamily="2" charset="2"/>
              </a:rPr>
              <a:t>Radioi</a:t>
            </a:r>
            <a:r>
              <a:rPr lang="cs-CZ" dirty="0">
                <a:sym typeface="Wingdings" panose="05000000000000000000" pitchFamily="2" charset="2"/>
              </a:rPr>
              <a:t>z</a:t>
            </a:r>
            <a:r>
              <a:rPr lang="en-GB" dirty="0" err="1">
                <a:sym typeface="Wingdings" panose="05000000000000000000" pitchFamily="2" charset="2"/>
              </a:rPr>
              <a:t>otop</a:t>
            </a:r>
            <a:r>
              <a:rPr lang="cs-CZ" dirty="0">
                <a:sym typeface="Wingdings" panose="05000000000000000000" pitchFamily="2" charset="2"/>
              </a:rPr>
              <a:t>y</a:t>
            </a:r>
            <a:r>
              <a:rPr lang="en-GB" dirty="0">
                <a:sym typeface="Wingdings" panose="05000000000000000000" pitchFamily="2" charset="2"/>
              </a:rPr>
              <a:t>: </a:t>
            </a:r>
            <a:r>
              <a:rPr lang="en-GB" baseline="30000" dirty="0">
                <a:sym typeface="Wingdings" panose="05000000000000000000" pitchFamily="2" charset="2"/>
              </a:rPr>
              <a:t>134</a:t>
            </a:r>
            <a:r>
              <a:rPr lang="en-GB" dirty="0">
                <a:sym typeface="Wingdings" panose="05000000000000000000" pitchFamily="2" charset="2"/>
              </a:rPr>
              <a:t>Cs, </a:t>
            </a:r>
            <a:r>
              <a:rPr lang="en-GB" baseline="30000" dirty="0">
                <a:sym typeface="Wingdings" panose="05000000000000000000" pitchFamily="2" charset="2"/>
              </a:rPr>
              <a:t>85</a:t>
            </a:r>
            <a:r>
              <a:rPr lang="en-GB" dirty="0">
                <a:sym typeface="Wingdings" panose="05000000000000000000" pitchFamily="2" charset="2"/>
              </a:rPr>
              <a:t>Sr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ighlight>
                  <a:srgbClr val="009AC7"/>
                </a:highlight>
                <a:sym typeface="Wingdings" panose="05000000000000000000" pitchFamily="2" charset="2"/>
              </a:rPr>
              <a:t>Kapalná fáze</a:t>
            </a:r>
            <a:r>
              <a:rPr lang="en-GB" dirty="0">
                <a:highlight>
                  <a:srgbClr val="009AC7"/>
                </a:highlight>
                <a:sym typeface="Wingdings" panose="05000000000000000000" pitchFamily="2" charset="2"/>
              </a:rPr>
              <a:t>: 1</a:t>
            </a:r>
            <a:r>
              <a:rPr lang="cs-CZ" dirty="0">
                <a:highlight>
                  <a:srgbClr val="009AC7"/>
                </a:highlight>
                <a:sym typeface="Wingdings" panose="05000000000000000000" pitchFamily="2" charset="2"/>
              </a:rPr>
              <a:t>,5</a:t>
            </a:r>
            <a:r>
              <a:rPr lang="en-GB" dirty="0">
                <a:highlight>
                  <a:srgbClr val="009AC7"/>
                </a:highlight>
                <a:sym typeface="Wingdings" panose="05000000000000000000" pitchFamily="2" charset="2"/>
              </a:rPr>
              <a:t> m</a:t>
            </a:r>
            <a:r>
              <a:rPr lang="cs-CZ" dirty="0">
                <a:highlight>
                  <a:srgbClr val="009AC7"/>
                </a:highlight>
                <a:sym typeface="Wingdings" panose="05000000000000000000" pitchFamily="2" charset="2"/>
              </a:rPr>
              <a:t>l – navážka sorbentu: 10 mg</a:t>
            </a:r>
            <a:endParaRPr lang="en-GB" dirty="0">
              <a:highlight>
                <a:srgbClr val="009AC7"/>
              </a:highlight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Trvání testu </a:t>
            </a:r>
            <a:r>
              <a:rPr lang="en-GB" dirty="0">
                <a:sym typeface="Wingdings" panose="05000000000000000000" pitchFamily="2" charset="2"/>
              </a:rPr>
              <a:t>24 h – </a:t>
            </a:r>
            <a:r>
              <a:rPr lang="cs-CZ" dirty="0">
                <a:sym typeface="Wingdings" panose="05000000000000000000" pitchFamily="2" charset="2"/>
              </a:rPr>
              <a:t>kontaktní čas</a:t>
            </a:r>
            <a:r>
              <a:rPr lang="en-GB" dirty="0">
                <a:sym typeface="Wingdings" panose="05000000000000000000" pitchFamily="2" charset="2"/>
              </a:rPr>
              <a:t> – </a:t>
            </a:r>
            <a:r>
              <a:rPr lang="cs-CZ" dirty="0">
                <a:sym typeface="Wingdings" panose="05000000000000000000" pitchFamily="2" charset="2"/>
              </a:rPr>
              <a:t>horizontální třepačka</a:t>
            </a:r>
            <a:endParaRPr lang="en-GB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G</a:t>
            </a:r>
            <a:r>
              <a:rPr lang="en-GB" dirty="0" err="1">
                <a:sym typeface="Wingdings" panose="05000000000000000000" pitchFamily="2" charset="2"/>
              </a:rPr>
              <a:t>amma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spectrometr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en-GB" dirty="0" err="1">
                <a:sym typeface="Wingdings" panose="05000000000000000000" pitchFamily="2" charset="2"/>
              </a:rPr>
              <a:t>Wallac</a:t>
            </a:r>
            <a:r>
              <a:rPr lang="en-GB" dirty="0">
                <a:sym typeface="Wingdings" panose="05000000000000000000" pitchFamily="2" charset="2"/>
              </a:rPr>
              <a:t> 1480 Automatic Gama Counter - Wizard 3“(Perkin Elmer)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BF62B6-CC41-45B7-BFA1-ACD917E67A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30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F294703-E3CE-46D4-BA1B-936D437DD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SevAcc</a:t>
            </a:r>
            <a:r>
              <a:rPr lang="cs-CZ" dirty="0"/>
              <a:t> - 2. Screeningové testy</a:t>
            </a:r>
            <a:br>
              <a:rPr lang="cs-CZ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D34198-3B20-4367-8939-5205D1CE309F}"/>
              </a:ext>
            </a:extLst>
          </p:cNvPr>
          <p:cNvSpPr txBox="1"/>
          <p:nvPr/>
        </p:nvSpPr>
        <p:spPr>
          <a:xfrm>
            <a:off x="1536899" y="7020991"/>
            <a:ext cx="1137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000" dirty="0"/>
              <a:t>Photos from the left hand side: 1- https://chem.libretexts.org/, 2 – photo Centrum </a:t>
            </a:r>
            <a:r>
              <a:rPr lang="en-GB" sz="1000" dirty="0" err="1"/>
              <a:t>vyzkumu</a:t>
            </a:r>
            <a:r>
              <a:rPr lang="en-GB" sz="1000" dirty="0"/>
              <a:t> </a:t>
            </a:r>
            <a:r>
              <a:rPr lang="en-GB" sz="1000" dirty="0" err="1"/>
              <a:t>Rez</a:t>
            </a:r>
            <a:r>
              <a:rPr lang="en-GB" sz="1000" dirty="0"/>
              <a:t>©, 3 – UJV </a:t>
            </a:r>
            <a:r>
              <a:rPr lang="en-GB" sz="1000" dirty="0" err="1"/>
              <a:t>Rez</a:t>
            </a:r>
            <a:r>
              <a:rPr lang="en-GB" sz="1000" dirty="0"/>
              <a:t>©, 4 - https://mobile.labx.com  </a:t>
            </a:r>
          </a:p>
        </p:txBody>
      </p:sp>
    </p:spTree>
    <p:extLst>
      <p:ext uri="{BB962C8B-B14F-4D97-AF65-F5344CB8AC3E}">
        <p14:creationId xmlns:p14="http://schemas.microsoft.com/office/powerpoint/2010/main" val="3624719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31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SevAcc</a:t>
            </a:r>
            <a:r>
              <a:rPr lang="cs-CZ" dirty="0"/>
              <a:t> - 3. Charakterizace materiálů</a:t>
            </a:r>
            <a:br>
              <a:rPr lang="cs-CZ" dirty="0"/>
            </a:br>
            <a:br>
              <a:rPr lang="cs-CZ" dirty="0"/>
            </a:b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C9141-89D6-476A-8EA4-3601E7B62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49266" y="4395449"/>
            <a:ext cx="1284032" cy="1156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E802B7-37D8-4659-B721-17E6986FD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888" y="2024063"/>
            <a:ext cx="3384871" cy="2335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9A6542-47C7-4304-8F7A-BB06FB01F3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933" y="4395449"/>
            <a:ext cx="1134826" cy="1157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BD4DFA5-DC50-4B93-8A11-59F6B16AC435}"/>
              </a:ext>
            </a:extLst>
          </p:cNvPr>
          <p:cNvSpPr txBox="1"/>
          <p:nvPr/>
        </p:nvSpPr>
        <p:spPr>
          <a:xfrm>
            <a:off x="1536899" y="7020991"/>
            <a:ext cx="1137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000" dirty="0"/>
              <a:t>Photos from the left hand side: 1- https://chem.libretexts.org/, 2 – photo Centrum </a:t>
            </a:r>
            <a:r>
              <a:rPr lang="en-GB" sz="1000" dirty="0" err="1"/>
              <a:t>vyzkumu</a:t>
            </a:r>
            <a:r>
              <a:rPr lang="en-GB" sz="1000" dirty="0"/>
              <a:t> </a:t>
            </a:r>
            <a:r>
              <a:rPr lang="en-GB" sz="1000" dirty="0" err="1"/>
              <a:t>Rez</a:t>
            </a:r>
            <a:r>
              <a:rPr lang="en-GB" sz="1000" dirty="0"/>
              <a:t>©, 3 – Centrum </a:t>
            </a:r>
            <a:r>
              <a:rPr lang="en-GB" sz="1000" dirty="0" err="1"/>
              <a:t>vyzkumu</a:t>
            </a:r>
            <a:r>
              <a:rPr lang="en-GB" sz="1000" dirty="0"/>
              <a:t>  </a:t>
            </a:r>
            <a:r>
              <a:rPr lang="en-GB" sz="1000" dirty="0" err="1"/>
              <a:t>Rez</a:t>
            </a:r>
            <a:r>
              <a:rPr lang="en-GB" sz="1000" dirty="0"/>
              <a:t>©, 4 - Centrum </a:t>
            </a:r>
            <a:r>
              <a:rPr lang="en-GB" sz="1000" dirty="0" err="1"/>
              <a:t>vyzkumu</a:t>
            </a:r>
            <a:r>
              <a:rPr lang="en-GB" sz="1000" dirty="0"/>
              <a:t>  </a:t>
            </a:r>
            <a:r>
              <a:rPr lang="en-GB" sz="1000" dirty="0" err="1"/>
              <a:t>Rez</a:t>
            </a:r>
            <a:r>
              <a:rPr lang="en-GB" sz="1000" dirty="0"/>
              <a:t>©</a:t>
            </a:r>
          </a:p>
        </p:txBody>
      </p:sp>
      <p:pic>
        <p:nvPicPr>
          <p:cNvPr id="11" name="Picture 4" descr="Image result for volumetric flask water">
            <a:extLst>
              <a:ext uri="{FF2B5EF4-FFF2-40B4-BE49-F238E27FC236}">
                <a16:creationId xmlns:a16="http://schemas.microsoft.com/office/drawing/2014/main" id="{C859872D-335F-495D-B345-6E83B7A187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23" b="20083"/>
          <a:stretch/>
        </p:blipFill>
        <p:spPr bwMode="auto">
          <a:xfrm>
            <a:off x="8053887" y="4395450"/>
            <a:ext cx="824743" cy="11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3450042-636F-4DBB-9438-BD6C43183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025630"/>
            <a:ext cx="7251414" cy="3527445"/>
          </a:xfrm>
        </p:spPr>
        <p:txBody>
          <a:bodyPr/>
          <a:lstStyle/>
          <a:p>
            <a:r>
              <a:rPr lang="en-GB" b="1" u="sng" dirty="0"/>
              <a:t>Experiment</a:t>
            </a:r>
            <a:r>
              <a:rPr lang="cs-CZ" b="1" u="sng" dirty="0"/>
              <a:t>y</a:t>
            </a:r>
            <a:r>
              <a:rPr lang="en-GB" b="1" u="sng" dirty="0"/>
              <a:t> – </a:t>
            </a:r>
            <a:r>
              <a:rPr lang="en-GB" b="1" u="sng" dirty="0">
                <a:sym typeface="Wingdings" panose="05000000000000000000" pitchFamily="2" charset="2"/>
              </a:rPr>
              <a:t>test</a:t>
            </a:r>
            <a:r>
              <a:rPr lang="cs-CZ" b="1" u="sng" dirty="0">
                <a:sym typeface="Wingdings" panose="05000000000000000000" pitchFamily="2" charset="2"/>
              </a:rPr>
              <a:t> stability</a:t>
            </a:r>
            <a:endParaRPr lang="en-GB" b="1" u="sng" dirty="0"/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Roztok</a:t>
            </a:r>
            <a:r>
              <a:rPr lang="en-GB" dirty="0">
                <a:sym typeface="Wingdings" panose="05000000000000000000" pitchFamily="2" charset="2"/>
              </a:rPr>
              <a:t>: </a:t>
            </a:r>
            <a:r>
              <a:rPr lang="cs-CZ" dirty="0">
                <a:sym typeface="Wingdings" panose="05000000000000000000" pitchFamily="2" charset="2"/>
              </a:rPr>
              <a:t>pouze neaktivní matrice roztoku</a:t>
            </a:r>
            <a:endParaRPr lang="en-GB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highlight>
                  <a:srgbClr val="009AC7"/>
                </a:highlight>
                <a:sym typeface="Wingdings" panose="05000000000000000000" pitchFamily="2" charset="2"/>
              </a:rPr>
              <a:t>Objem kapalné fáze</a:t>
            </a:r>
            <a:r>
              <a:rPr lang="en-GB" dirty="0">
                <a:highlight>
                  <a:srgbClr val="009AC7"/>
                </a:highlight>
                <a:sym typeface="Wingdings" panose="05000000000000000000" pitchFamily="2" charset="2"/>
              </a:rPr>
              <a:t>: </a:t>
            </a:r>
            <a:r>
              <a:rPr lang="cs-CZ" dirty="0">
                <a:highlight>
                  <a:srgbClr val="009AC7"/>
                </a:highlight>
                <a:sym typeface="Wingdings" panose="05000000000000000000" pitchFamily="2" charset="2"/>
              </a:rPr>
              <a:t>50</a:t>
            </a:r>
            <a:r>
              <a:rPr lang="en-GB" dirty="0">
                <a:highlight>
                  <a:srgbClr val="009AC7"/>
                </a:highlight>
                <a:sym typeface="Wingdings" panose="05000000000000000000" pitchFamily="2" charset="2"/>
              </a:rPr>
              <a:t> m</a:t>
            </a:r>
            <a:r>
              <a:rPr lang="cs-CZ" dirty="0">
                <a:highlight>
                  <a:srgbClr val="009AC7"/>
                </a:highlight>
                <a:sym typeface="Wingdings" panose="05000000000000000000" pitchFamily="2" charset="2"/>
              </a:rPr>
              <a:t>l – navážka sorbentu: 1000 mg</a:t>
            </a:r>
            <a:endParaRPr lang="en-GB" dirty="0">
              <a:highlight>
                <a:srgbClr val="009AC7"/>
              </a:highlight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Trvání testu </a:t>
            </a:r>
            <a:r>
              <a:rPr lang="en-GB" dirty="0">
                <a:sym typeface="Wingdings" panose="05000000000000000000" pitchFamily="2" charset="2"/>
              </a:rPr>
              <a:t>168 h – </a:t>
            </a:r>
            <a:r>
              <a:rPr lang="cs-CZ" dirty="0">
                <a:sym typeface="Wingdings" panose="05000000000000000000" pitchFamily="2" charset="2"/>
              </a:rPr>
              <a:t>kontaktní čas </a:t>
            </a:r>
            <a:r>
              <a:rPr lang="en-GB" dirty="0">
                <a:sym typeface="Wingdings" panose="05000000000000000000" pitchFamily="2" charset="2"/>
              </a:rPr>
              <a:t>–</a:t>
            </a:r>
            <a:r>
              <a:rPr lang="cs-CZ" dirty="0">
                <a:sym typeface="Wingdings" panose="05000000000000000000" pitchFamily="2" charset="2"/>
              </a:rPr>
              <a:t> na překlopné míchačce</a:t>
            </a:r>
            <a:endParaRPr lang="en-GB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ym typeface="Wingdings" panose="05000000000000000000" pitchFamily="2" charset="2"/>
              </a:rPr>
              <a:t>Sledované parametry</a:t>
            </a:r>
            <a:r>
              <a:rPr lang="en-GB" dirty="0">
                <a:sym typeface="Wingdings" panose="05000000000000000000" pitchFamily="2" charset="2"/>
              </a:rPr>
              <a:t>: pH, </a:t>
            </a:r>
            <a:r>
              <a:rPr lang="cs-CZ" dirty="0">
                <a:sym typeface="Wingdings" panose="05000000000000000000" pitchFamily="2" charset="2"/>
              </a:rPr>
              <a:t>vodivost</a:t>
            </a:r>
            <a:r>
              <a:rPr lang="en-GB" dirty="0">
                <a:sym typeface="Wingdings" panose="05000000000000000000" pitchFamily="2" charset="2"/>
              </a:rPr>
              <a:t>, UV-vis </a:t>
            </a:r>
            <a:r>
              <a:rPr lang="en-GB" dirty="0" err="1">
                <a:sym typeface="Wingdings" panose="05000000000000000000" pitchFamily="2" charset="2"/>
              </a:rPr>
              <a:t>transmitance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cs-CZ" dirty="0">
                <a:sym typeface="Wingdings" panose="05000000000000000000" pitchFamily="2" charset="2"/>
              </a:rPr>
              <a:t>roztoku</a:t>
            </a:r>
            <a:endParaRPr lang="en-GB" dirty="0">
              <a:sym typeface="Wingdings" panose="05000000000000000000" pitchFamily="2" charset="2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4400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32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SevAcc</a:t>
            </a:r>
            <a:r>
              <a:rPr lang="cs-CZ" dirty="0"/>
              <a:t> - 4. Aplikační testy</a:t>
            </a:r>
            <a:br>
              <a:rPr lang="cs-CZ" dirty="0"/>
            </a:br>
            <a:br>
              <a:rPr lang="cs-CZ" dirty="0"/>
            </a:b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4DFA5-DC50-4B93-8A11-59F6B16AC435}"/>
              </a:ext>
            </a:extLst>
          </p:cNvPr>
          <p:cNvSpPr txBox="1"/>
          <p:nvPr/>
        </p:nvSpPr>
        <p:spPr>
          <a:xfrm>
            <a:off x="1536899" y="7020991"/>
            <a:ext cx="113774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sz="1000" dirty="0"/>
              <a:t>Photos from the left hand side: 1- https://chem.libretexts.org/, 2 – photo Centrum </a:t>
            </a:r>
            <a:r>
              <a:rPr lang="en-GB" sz="1000" dirty="0" err="1"/>
              <a:t>vyzkumu</a:t>
            </a:r>
            <a:r>
              <a:rPr lang="en-GB" sz="1000" dirty="0"/>
              <a:t> </a:t>
            </a:r>
            <a:r>
              <a:rPr lang="en-GB" sz="1000" dirty="0" err="1"/>
              <a:t>Rez</a:t>
            </a:r>
            <a:r>
              <a:rPr lang="en-GB" sz="1000" dirty="0"/>
              <a:t>©, 3 – Centrum </a:t>
            </a:r>
            <a:r>
              <a:rPr lang="en-GB" sz="1000" dirty="0" err="1"/>
              <a:t>vyzkumu</a:t>
            </a:r>
            <a:r>
              <a:rPr lang="en-GB" sz="1000" dirty="0"/>
              <a:t>  </a:t>
            </a:r>
            <a:r>
              <a:rPr lang="en-GB" sz="1000" dirty="0" err="1"/>
              <a:t>Rez</a:t>
            </a:r>
            <a:r>
              <a:rPr lang="en-GB" sz="1000" dirty="0"/>
              <a:t>©, 4 - Centrum </a:t>
            </a:r>
            <a:r>
              <a:rPr lang="en-GB" sz="1000" dirty="0" err="1"/>
              <a:t>vyzkumu</a:t>
            </a:r>
            <a:r>
              <a:rPr lang="en-GB" sz="1000" dirty="0"/>
              <a:t>  </a:t>
            </a:r>
            <a:r>
              <a:rPr lang="en-GB" sz="1000" dirty="0" err="1"/>
              <a:t>Rez</a:t>
            </a:r>
            <a:r>
              <a:rPr lang="en-GB" sz="1000" dirty="0"/>
              <a:t>©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A3450042-636F-4DBB-9438-BD6C43183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2025630"/>
            <a:ext cx="10728325" cy="3527445"/>
          </a:xfrm>
        </p:spPr>
        <p:txBody>
          <a:bodyPr/>
          <a:lstStyle/>
          <a:p>
            <a:r>
              <a:rPr lang="cs-CZ" b="1" u="sng" dirty="0"/>
              <a:t>Kolonové experimenty</a:t>
            </a:r>
          </a:p>
          <a:p>
            <a:r>
              <a:rPr lang="cs-CZ" b="1" u="sng" dirty="0"/>
              <a:t>Ověřená technologie</a:t>
            </a:r>
          </a:p>
          <a:p>
            <a:r>
              <a:rPr lang="cs-CZ" b="1" u="sng" dirty="0"/>
              <a:t>Funkční vzorky sorbentů</a:t>
            </a:r>
          </a:p>
          <a:p>
            <a:r>
              <a:rPr lang="cs-CZ" b="1" u="sng" dirty="0">
                <a:highlight>
                  <a:srgbClr val="009AC7"/>
                </a:highlight>
              </a:rPr>
              <a:t>Funkční vzorky kolon (</a:t>
            </a:r>
            <a:r>
              <a:rPr lang="en-US" b="1" u="sng" dirty="0">
                <a:highlight>
                  <a:srgbClr val="009AC7"/>
                </a:highlight>
              </a:rPr>
              <a:t>~10l)</a:t>
            </a:r>
            <a:endParaRPr lang="en-GB" dirty="0">
              <a:highlight>
                <a:srgbClr val="009AC7"/>
              </a:highlight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3BC1AD-FCCE-4FDD-BEB3-85435B4B6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345" y="2002232"/>
            <a:ext cx="2659596" cy="3550843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B2A8C2B9-7857-432B-BCCC-0F670B5F6B7B}"/>
              </a:ext>
            </a:extLst>
          </p:cNvPr>
          <p:cNvSpPr/>
          <p:nvPr/>
        </p:nvSpPr>
        <p:spPr>
          <a:xfrm>
            <a:off x="8209877" y="3530600"/>
            <a:ext cx="844062" cy="73352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13A77D-650C-462A-B244-76993CFFCE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024"/>
          <a:stretch/>
        </p:blipFill>
        <p:spPr>
          <a:xfrm>
            <a:off x="9507539" y="2025630"/>
            <a:ext cx="1013804" cy="3529012"/>
          </a:xfrm>
          <a:prstGeom prst="rect">
            <a:avLst/>
          </a:prstGeom>
        </p:spPr>
      </p:pic>
      <p:pic>
        <p:nvPicPr>
          <p:cNvPr id="2050" name="Picture 2" descr="9 Science Fair ideas | science party, science themes, mad science party">
            <a:extLst>
              <a:ext uri="{FF2B5EF4-FFF2-40B4-BE49-F238E27FC236}">
                <a16:creationId xmlns:a16="http://schemas.microsoft.com/office/drawing/2014/main" id="{741570F9-2184-4D0A-8FA4-A13A144EE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5828" y="3606904"/>
            <a:ext cx="657225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2247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/>
              <a:t>Užitné vzory a vlastní design sorpčních kolon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Znalostí databáze sorbentů</a:t>
            </a:r>
            <a:r>
              <a:rPr lang="en-US" dirty="0"/>
              <a:t> a </a:t>
            </a:r>
            <a:r>
              <a:rPr lang="en-US" dirty="0" err="1"/>
              <a:t>jejich</a:t>
            </a:r>
            <a:r>
              <a:rPr lang="en-US" dirty="0"/>
              <a:t> </a:t>
            </a:r>
            <a:r>
              <a:rPr lang="en-US" dirty="0" err="1"/>
              <a:t>chov</a:t>
            </a:r>
            <a:r>
              <a:rPr lang="cs-CZ" dirty="0" err="1"/>
              <a:t>ání</a:t>
            </a:r>
            <a:r>
              <a:rPr lang="cs-CZ" dirty="0"/>
              <a:t> v havarijním roztoku (využitelnost pro technickou podporu našich jaderných elektráren)</a:t>
            </a:r>
          </a:p>
          <a:p>
            <a:pPr lvl="1"/>
            <a:endParaRPr lang="cs-CZ" dirty="0"/>
          </a:p>
          <a:p>
            <a:pPr lvl="1"/>
            <a:r>
              <a:rPr lang="cs-CZ" dirty="0"/>
              <a:t>Navázání kontaktů s výrobci sorbentů</a:t>
            </a:r>
          </a:p>
          <a:p>
            <a:pPr marL="288000" lvl="2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33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SevAcc</a:t>
            </a:r>
            <a:r>
              <a:rPr lang="cs-CZ" dirty="0"/>
              <a:t> - Přínosy projektu</a:t>
            </a:r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37359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cs-CZ" b="1" dirty="0"/>
              <a:t>Řešitelé:</a:t>
            </a:r>
            <a:r>
              <a:rPr lang="cs-CZ" dirty="0"/>
              <a:t> </a:t>
            </a:r>
            <a:r>
              <a:rPr lang="cs-CZ" dirty="0" err="1"/>
              <a:t>Metoil</a:t>
            </a:r>
            <a:r>
              <a:rPr lang="cs-CZ" dirty="0"/>
              <a:t>, Centrum výzkumu Řež</a:t>
            </a:r>
          </a:p>
          <a:p>
            <a:pPr lvl="2"/>
            <a:r>
              <a:rPr lang="cs-CZ" b="1" dirty="0"/>
              <a:t>Trvání:</a:t>
            </a:r>
            <a:r>
              <a:rPr lang="cs-CZ" dirty="0"/>
              <a:t> 01/2019 – 12/2022</a:t>
            </a:r>
          </a:p>
          <a:p>
            <a:pPr lvl="2"/>
            <a:r>
              <a:rPr lang="cs-CZ" b="1" dirty="0"/>
              <a:t>Rozpočet:</a:t>
            </a:r>
            <a:r>
              <a:rPr lang="cs-CZ" dirty="0"/>
              <a:t> 51,5 mil CZK</a:t>
            </a:r>
          </a:p>
          <a:p>
            <a:pPr lvl="2"/>
            <a:r>
              <a:rPr lang="cs-CZ" dirty="0"/>
              <a:t>Projekt finančně podpořilo Ministerstvo průmyslu a obchodu ČR (CZ.01.1.02/0.0/0.0/17_176/0015669)</a:t>
            </a:r>
          </a:p>
          <a:p>
            <a:pPr marL="288000" lvl="2" indent="0">
              <a:buNone/>
            </a:pPr>
            <a:endParaRPr lang="cs-CZ" dirty="0"/>
          </a:p>
          <a:p>
            <a:pPr marL="288000" lvl="2" indent="0">
              <a:buNone/>
            </a:pPr>
            <a:r>
              <a:rPr lang="cs-CZ" dirty="0"/>
              <a:t>Cílem projektu </a:t>
            </a:r>
            <a:r>
              <a:rPr lang="en-GB" dirty="0"/>
              <a:t>je </a:t>
            </a:r>
            <a:r>
              <a:rPr lang="en-GB" dirty="0" err="1"/>
              <a:t>vytvoření</a:t>
            </a:r>
            <a:r>
              <a:rPr lang="en-GB" dirty="0"/>
              <a:t> </a:t>
            </a:r>
            <a:r>
              <a:rPr lang="en-GB" dirty="0" err="1"/>
              <a:t>pracovního</a:t>
            </a:r>
            <a:r>
              <a:rPr lang="en-GB" dirty="0"/>
              <a:t> </a:t>
            </a:r>
            <a:r>
              <a:rPr lang="en-GB" dirty="0" err="1"/>
              <a:t>modelu</a:t>
            </a:r>
            <a:r>
              <a:rPr lang="en-GB" dirty="0"/>
              <a:t> (</a:t>
            </a:r>
            <a:r>
              <a:rPr lang="en-GB" b="1" dirty="0" err="1"/>
              <a:t>prototypu</a:t>
            </a:r>
            <a:r>
              <a:rPr lang="en-GB" dirty="0"/>
              <a:t>) </a:t>
            </a:r>
            <a:r>
              <a:rPr lang="en-GB" dirty="0" err="1"/>
              <a:t>mobilního</a:t>
            </a:r>
            <a:r>
              <a:rPr lang="en-GB" dirty="0"/>
              <a:t> </a:t>
            </a:r>
            <a:r>
              <a:rPr lang="en-GB" dirty="0" err="1"/>
              <a:t>modulárního</a:t>
            </a:r>
            <a:r>
              <a:rPr lang="en-GB" dirty="0"/>
              <a:t> </a:t>
            </a:r>
            <a:r>
              <a:rPr lang="en-GB" dirty="0" err="1"/>
              <a:t>zařízení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kapalného</a:t>
            </a:r>
            <a:r>
              <a:rPr lang="en-GB" dirty="0"/>
              <a:t> </a:t>
            </a:r>
            <a:r>
              <a:rPr lang="en-GB" dirty="0" err="1"/>
              <a:t>radioaktivního</a:t>
            </a:r>
            <a:r>
              <a:rPr lang="en-GB" dirty="0"/>
              <a:t> </a:t>
            </a:r>
            <a:r>
              <a:rPr lang="en-GB" dirty="0" err="1"/>
              <a:t>odpadu</a:t>
            </a:r>
            <a:r>
              <a:rPr lang="en-GB" dirty="0"/>
              <a:t>, </a:t>
            </a:r>
            <a:r>
              <a:rPr lang="en-GB" dirty="0" err="1"/>
              <a:t>které</a:t>
            </a:r>
            <a:r>
              <a:rPr lang="en-GB" dirty="0"/>
              <a:t> </a:t>
            </a:r>
            <a:r>
              <a:rPr lang="en-GB" dirty="0" err="1"/>
              <a:t>bude</a:t>
            </a:r>
            <a:r>
              <a:rPr lang="en-GB" dirty="0"/>
              <a:t> </a:t>
            </a:r>
            <a:r>
              <a:rPr lang="en-GB" dirty="0" err="1"/>
              <a:t>možné</a:t>
            </a:r>
            <a:r>
              <a:rPr lang="en-GB" dirty="0"/>
              <a:t> </a:t>
            </a:r>
            <a:r>
              <a:rPr lang="en-GB" dirty="0" err="1"/>
              <a:t>transportovat</a:t>
            </a:r>
            <a:r>
              <a:rPr lang="en-GB" dirty="0"/>
              <a:t> v </a:t>
            </a:r>
            <a:r>
              <a:rPr lang="en-GB" dirty="0" err="1"/>
              <a:t>kontejneru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</a:t>
            </a:r>
            <a:r>
              <a:rPr lang="en-GB" dirty="0" err="1"/>
              <a:t>nákladním</a:t>
            </a:r>
            <a:r>
              <a:rPr lang="en-GB" dirty="0"/>
              <a:t> </a:t>
            </a:r>
            <a:r>
              <a:rPr lang="en-GB" dirty="0" err="1"/>
              <a:t>vozidle</a:t>
            </a:r>
            <a:r>
              <a:rPr lang="en-GB" dirty="0"/>
              <a:t> a </a:t>
            </a:r>
            <a:r>
              <a:rPr lang="en-GB" dirty="0" err="1"/>
              <a:t>podle</a:t>
            </a:r>
            <a:r>
              <a:rPr lang="en-GB" dirty="0"/>
              <a:t> </a:t>
            </a:r>
            <a:r>
              <a:rPr lang="en-GB" dirty="0" err="1"/>
              <a:t>potřeby</a:t>
            </a:r>
            <a:r>
              <a:rPr lang="en-GB" dirty="0"/>
              <a:t> </a:t>
            </a:r>
            <a:r>
              <a:rPr lang="en-GB" dirty="0" err="1"/>
              <a:t>instalovat</a:t>
            </a:r>
            <a:r>
              <a:rPr lang="en-GB" dirty="0"/>
              <a:t> </a:t>
            </a:r>
            <a:r>
              <a:rPr lang="en-GB" dirty="0" err="1"/>
              <a:t>poblíž</a:t>
            </a:r>
            <a:r>
              <a:rPr lang="en-GB" dirty="0"/>
              <a:t> </a:t>
            </a:r>
            <a:r>
              <a:rPr lang="en-GB" dirty="0" err="1"/>
              <a:t>rezervoáru</a:t>
            </a:r>
            <a:r>
              <a:rPr lang="en-GB" dirty="0"/>
              <a:t> </a:t>
            </a:r>
            <a:r>
              <a:rPr lang="en-GB" dirty="0" err="1"/>
              <a:t>kapalného</a:t>
            </a:r>
            <a:r>
              <a:rPr lang="en-GB" dirty="0"/>
              <a:t> </a:t>
            </a:r>
            <a:r>
              <a:rPr lang="en-GB" dirty="0" err="1"/>
              <a:t>radioaktivního</a:t>
            </a:r>
            <a:r>
              <a:rPr lang="en-GB" dirty="0"/>
              <a:t> </a:t>
            </a:r>
            <a:r>
              <a:rPr lang="en-GB" dirty="0" err="1"/>
              <a:t>odpadu</a:t>
            </a:r>
            <a:r>
              <a:rPr lang="en-GB" dirty="0"/>
              <a:t>. </a:t>
            </a:r>
          </a:p>
          <a:p>
            <a:pPr marL="288000" lvl="2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34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Výzkum</a:t>
            </a:r>
            <a:r>
              <a:rPr lang="en-GB" sz="3200" dirty="0"/>
              <a:t> a </a:t>
            </a:r>
            <a:r>
              <a:rPr lang="en-GB" sz="3200" dirty="0" err="1"/>
              <a:t>vývoj</a:t>
            </a:r>
            <a:r>
              <a:rPr lang="en-GB" sz="3200" dirty="0"/>
              <a:t> </a:t>
            </a:r>
            <a:r>
              <a:rPr lang="en-GB" sz="3200" dirty="0" err="1"/>
              <a:t>mobilního</a:t>
            </a:r>
            <a:r>
              <a:rPr lang="en-GB" sz="3200" dirty="0"/>
              <a:t> </a:t>
            </a:r>
            <a:r>
              <a:rPr lang="en-GB" sz="3200" dirty="0" err="1"/>
              <a:t>zařízení</a:t>
            </a:r>
            <a:r>
              <a:rPr lang="en-GB" sz="3200" dirty="0"/>
              <a:t> pro </a:t>
            </a:r>
            <a:r>
              <a:rPr lang="en-GB" sz="3200" dirty="0" err="1"/>
              <a:t>zpracování</a:t>
            </a:r>
            <a:r>
              <a:rPr lang="en-GB" sz="3200" dirty="0"/>
              <a:t> </a:t>
            </a:r>
            <a:r>
              <a:rPr lang="en-GB" sz="3200" dirty="0" err="1"/>
              <a:t>kapalného</a:t>
            </a:r>
            <a:r>
              <a:rPr lang="en-GB" sz="3200" dirty="0"/>
              <a:t> </a:t>
            </a:r>
            <a:r>
              <a:rPr lang="en-GB" sz="3200" dirty="0" err="1"/>
              <a:t>radioaktivního</a:t>
            </a:r>
            <a:r>
              <a:rPr lang="en-GB" sz="3200" dirty="0"/>
              <a:t> </a:t>
            </a:r>
            <a:r>
              <a:rPr lang="en-GB" sz="3200" dirty="0" err="1"/>
              <a:t>odpadu</a:t>
            </a:r>
            <a:endParaRPr lang="en-GB" sz="3200" dirty="0"/>
          </a:p>
        </p:txBody>
      </p:sp>
      <p:pic>
        <p:nvPicPr>
          <p:cNvPr id="5" name="Obrázek 0" descr="logo.gif">
            <a:extLst>
              <a:ext uri="{FF2B5EF4-FFF2-40B4-BE49-F238E27FC236}">
                <a16:creationId xmlns:a16="http://schemas.microsoft.com/office/drawing/2014/main" id="{7239A1A7-1893-45DA-BDB2-0CC44E84BB0D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5625" y="2025629"/>
            <a:ext cx="2200270" cy="14033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003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8000" lvl="2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35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Výzkum</a:t>
            </a:r>
            <a:r>
              <a:rPr lang="en-GB" sz="3200" dirty="0"/>
              <a:t> a </a:t>
            </a:r>
            <a:r>
              <a:rPr lang="en-GB" sz="3200" dirty="0" err="1"/>
              <a:t>vývoj</a:t>
            </a:r>
            <a:r>
              <a:rPr lang="en-GB" sz="3200" dirty="0"/>
              <a:t> </a:t>
            </a:r>
            <a:r>
              <a:rPr lang="en-GB" sz="3200" dirty="0" err="1"/>
              <a:t>mobilního</a:t>
            </a:r>
            <a:r>
              <a:rPr lang="en-GB" sz="3200" dirty="0"/>
              <a:t> </a:t>
            </a:r>
            <a:r>
              <a:rPr lang="en-GB" sz="3200" dirty="0" err="1"/>
              <a:t>zařízení</a:t>
            </a:r>
            <a:r>
              <a:rPr lang="en-GB" sz="3200" dirty="0"/>
              <a:t> pro </a:t>
            </a:r>
            <a:r>
              <a:rPr lang="en-GB" sz="3200" dirty="0" err="1"/>
              <a:t>zpracování</a:t>
            </a:r>
            <a:r>
              <a:rPr lang="en-GB" sz="3200" dirty="0"/>
              <a:t> </a:t>
            </a:r>
            <a:r>
              <a:rPr lang="en-GB" sz="3200" dirty="0" err="1"/>
              <a:t>kapalného</a:t>
            </a:r>
            <a:r>
              <a:rPr lang="en-GB" sz="3200" dirty="0"/>
              <a:t> </a:t>
            </a:r>
            <a:r>
              <a:rPr lang="en-GB" sz="3200" dirty="0" err="1"/>
              <a:t>radioaktivního</a:t>
            </a:r>
            <a:r>
              <a:rPr lang="en-GB" sz="3200" dirty="0"/>
              <a:t> </a:t>
            </a:r>
            <a:r>
              <a:rPr lang="en-GB" sz="3200" dirty="0" err="1"/>
              <a:t>odpadu</a:t>
            </a:r>
            <a:endParaRPr lang="en-GB" sz="3200" dirty="0"/>
          </a:p>
        </p:txBody>
      </p:sp>
      <p:pic>
        <p:nvPicPr>
          <p:cNvPr id="6" name="Изображение 2">
            <a:extLst>
              <a:ext uri="{FF2B5EF4-FFF2-40B4-BE49-F238E27FC236}">
                <a16:creationId xmlns:a16="http://schemas.microsoft.com/office/drawing/2014/main" id="{02FC6828-3C18-4969-9AAB-BEA0CD0B5447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72"/>
          <a:stretch/>
        </p:blipFill>
        <p:spPr>
          <a:xfrm>
            <a:off x="2901579" y="2037828"/>
            <a:ext cx="6388841" cy="3064508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1A335A1-BF4B-47A4-86D2-D3C4DE042D80}"/>
              </a:ext>
            </a:extLst>
          </p:cNvPr>
          <p:cNvSpPr txBox="1">
            <a:spLocks/>
          </p:cNvSpPr>
          <p:nvPr/>
        </p:nvSpPr>
        <p:spPr>
          <a:xfrm>
            <a:off x="2150018" y="4988842"/>
            <a:ext cx="3111274" cy="616939"/>
          </a:xfrm>
          <a:prstGeom prst="rect">
            <a:avLst/>
          </a:prstGeom>
        </p:spPr>
        <p:txBody>
          <a:bodyPr vert="horz" lIns="0" tIns="0" rIns="0" bIns="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1. Dávkování </a:t>
            </a:r>
            <a:br>
              <a:rPr lang="cs-CZ" dirty="0"/>
            </a:br>
            <a:r>
              <a:rPr lang="cs-CZ" dirty="0"/>
              <a:t>sorbentů </a:t>
            </a:r>
            <a:endParaRPr lang="en-US" dirty="0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BE569AF3-5945-4E91-A1EC-50436991B336}"/>
              </a:ext>
            </a:extLst>
          </p:cNvPr>
          <p:cNvSpPr txBox="1">
            <a:spLocks/>
          </p:cNvSpPr>
          <p:nvPr/>
        </p:nvSpPr>
        <p:spPr>
          <a:xfrm>
            <a:off x="5175683" y="4921993"/>
            <a:ext cx="1812898" cy="721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2. Sorpce radionuklidů</a:t>
            </a:r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145583D-A373-4090-AECC-BB10E89CA2E6}"/>
              </a:ext>
            </a:extLst>
          </p:cNvPr>
          <p:cNvSpPr txBox="1">
            <a:spLocks/>
          </p:cNvSpPr>
          <p:nvPr/>
        </p:nvSpPr>
        <p:spPr>
          <a:xfrm>
            <a:off x="7500388" y="4913430"/>
            <a:ext cx="3884394" cy="721728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3. Fixace nasyceného sorbentu (forma vhodná k uložení odpadu)</a:t>
            </a:r>
            <a:endParaRPr lang="en-US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DFFB2144-E0DA-4E2A-86F0-2C5422B92495}"/>
              </a:ext>
            </a:extLst>
          </p:cNvPr>
          <p:cNvSpPr/>
          <p:nvPr/>
        </p:nvSpPr>
        <p:spPr>
          <a:xfrm>
            <a:off x="4880292" y="4970363"/>
            <a:ext cx="381000" cy="313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2B07CD2-21ED-43DF-B6B4-BA8480873E30}"/>
              </a:ext>
            </a:extLst>
          </p:cNvPr>
          <p:cNvSpPr/>
          <p:nvPr/>
        </p:nvSpPr>
        <p:spPr>
          <a:xfrm>
            <a:off x="6988945" y="4931937"/>
            <a:ext cx="381000" cy="313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A52EB7B8-978D-4D58-8273-11480D2C5AAE}"/>
              </a:ext>
            </a:extLst>
          </p:cNvPr>
          <p:cNvSpPr txBox="1">
            <a:spLocks/>
          </p:cNvSpPr>
          <p:nvPr/>
        </p:nvSpPr>
        <p:spPr>
          <a:xfrm>
            <a:off x="3153003" y="2038587"/>
            <a:ext cx="5909733" cy="57367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b="1" dirty="0"/>
              <a:t>Vše v 1 nádobě </a:t>
            </a:r>
            <a:r>
              <a:rPr lang="cs-CZ" b="1" dirty="0">
                <a:sym typeface="Wingdings" panose="05000000000000000000" pitchFamily="2" charset="2"/>
              </a:rPr>
              <a:t> </a:t>
            </a:r>
            <a:r>
              <a:rPr lang="cs-CZ" b="1" dirty="0"/>
              <a:t>eliminace kontaminace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28257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843CAD-8AE9-4A83-AFE4-4A1DACFE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5829829" cy="3527445"/>
          </a:xfrm>
        </p:spPr>
        <p:txBody>
          <a:bodyPr/>
          <a:lstStyle/>
          <a:p>
            <a:r>
              <a:rPr lang="cs-CZ" dirty="0"/>
              <a:t>Náplň projektu: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Testování procesu sorpce v míchané nádobě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Analýzy vzorků a vyhodnocení dat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Provádění aktivních laboratorních testů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Návrh a testování prototypu zařízení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C2BA0-D1D2-4461-AB35-DBC71344B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36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3A921-39AF-46C4-AC1D-58EEC655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Výzkum</a:t>
            </a:r>
            <a:r>
              <a:rPr lang="en-GB" sz="3200" dirty="0"/>
              <a:t> a </a:t>
            </a:r>
            <a:r>
              <a:rPr lang="en-GB" sz="3200" dirty="0" err="1"/>
              <a:t>vývoj</a:t>
            </a:r>
            <a:r>
              <a:rPr lang="en-GB" sz="3200" dirty="0"/>
              <a:t> </a:t>
            </a:r>
            <a:r>
              <a:rPr lang="en-GB" sz="3200" dirty="0" err="1"/>
              <a:t>mobilního</a:t>
            </a:r>
            <a:r>
              <a:rPr lang="en-GB" sz="3200" dirty="0"/>
              <a:t> </a:t>
            </a:r>
            <a:r>
              <a:rPr lang="en-GB" sz="3200" dirty="0" err="1"/>
              <a:t>zařízení</a:t>
            </a:r>
            <a:r>
              <a:rPr lang="en-GB" sz="3200" dirty="0"/>
              <a:t> pro </a:t>
            </a:r>
            <a:r>
              <a:rPr lang="en-GB" sz="3200" dirty="0" err="1"/>
              <a:t>zpracování</a:t>
            </a:r>
            <a:r>
              <a:rPr lang="en-GB" sz="3200" dirty="0"/>
              <a:t> </a:t>
            </a:r>
            <a:r>
              <a:rPr lang="en-GB" sz="3200" dirty="0" err="1"/>
              <a:t>kapalného</a:t>
            </a:r>
            <a:r>
              <a:rPr lang="en-GB" sz="3200" dirty="0"/>
              <a:t> </a:t>
            </a:r>
            <a:r>
              <a:rPr lang="en-GB" sz="3200" dirty="0" err="1"/>
              <a:t>radioaktivního</a:t>
            </a:r>
            <a:r>
              <a:rPr lang="en-GB" sz="3200" dirty="0"/>
              <a:t> </a:t>
            </a:r>
            <a:r>
              <a:rPr lang="en-GB" sz="3200" dirty="0" err="1"/>
              <a:t>odpadu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4F60B-D008-4760-ADC6-CB891C5C2503}"/>
              </a:ext>
            </a:extLst>
          </p:cNvPr>
          <p:cNvPicPr/>
          <p:nvPr/>
        </p:nvPicPr>
        <p:blipFill rotWithShape="1">
          <a:blip r:embed="rId2"/>
          <a:srcRect l="5511" t="3730" r="23829" b="3979"/>
          <a:stretch/>
        </p:blipFill>
        <p:spPr bwMode="auto">
          <a:xfrm>
            <a:off x="8082265" y="2126181"/>
            <a:ext cx="3389735" cy="26056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9331FF-C8B0-4450-B28D-9203314CE7C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9922" y="2126181"/>
            <a:ext cx="650240" cy="92456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BEB7E2-3654-497F-B0FB-1B6B20782D7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785019" y="2126181"/>
            <a:ext cx="1258314" cy="260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71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843CAD-8AE9-4A83-AFE4-4A1DACFED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Náplň projektu: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Testování procesu sorpce v míchané nádobě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Analýzy vzorků a vyhodnocení dat</a:t>
            </a:r>
          </a:p>
          <a:p>
            <a:pPr marL="457200" indent="-457200">
              <a:buFont typeface="+mj-lt"/>
              <a:buAutoNum type="arabicPeriod"/>
            </a:pPr>
            <a:r>
              <a:rPr lang="cs-CZ" b="1" dirty="0"/>
              <a:t>Provádění aktivních laboratorních testů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Návrh a testování prototypu zařízení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C2BA0-D1D2-4461-AB35-DBC71344B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37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3A921-39AF-46C4-AC1D-58EEC655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Výzkum</a:t>
            </a:r>
            <a:r>
              <a:rPr lang="en-GB" sz="3200" dirty="0"/>
              <a:t> a </a:t>
            </a:r>
            <a:r>
              <a:rPr lang="en-GB" sz="3200" dirty="0" err="1"/>
              <a:t>vývoj</a:t>
            </a:r>
            <a:r>
              <a:rPr lang="en-GB" sz="3200" dirty="0"/>
              <a:t> </a:t>
            </a:r>
            <a:r>
              <a:rPr lang="en-GB" sz="3200" dirty="0" err="1"/>
              <a:t>mobilního</a:t>
            </a:r>
            <a:r>
              <a:rPr lang="en-GB" sz="3200" dirty="0"/>
              <a:t> </a:t>
            </a:r>
            <a:r>
              <a:rPr lang="en-GB" sz="3200" dirty="0" err="1"/>
              <a:t>zařízení</a:t>
            </a:r>
            <a:r>
              <a:rPr lang="en-GB" sz="3200" dirty="0"/>
              <a:t> pro </a:t>
            </a:r>
            <a:r>
              <a:rPr lang="en-GB" sz="3200" dirty="0" err="1"/>
              <a:t>zpracování</a:t>
            </a:r>
            <a:r>
              <a:rPr lang="en-GB" sz="3200" dirty="0"/>
              <a:t> </a:t>
            </a:r>
            <a:r>
              <a:rPr lang="en-GB" sz="3200" dirty="0" err="1"/>
              <a:t>kapalného</a:t>
            </a:r>
            <a:r>
              <a:rPr lang="en-GB" sz="3200" dirty="0"/>
              <a:t> </a:t>
            </a:r>
            <a:r>
              <a:rPr lang="en-GB" sz="3200" dirty="0" err="1"/>
              <a:t>radioaktivního</a:t>
            </a:r>
            <a:r>
              <a:rPr lang="en-GB" sz="3200" dirty="0"/>
              <a:t> </a:t>
            </a:r>
            <a:r>
              <a:rPr lang="en-GB" sz="3200" dirty="0" err="1"/>
              <a:t>odpadu</a:t>
            </a:r>
            <a:endParaRPr lang="en-GB" sz="3200" dirty="0"/>
          </a:p>
        </p:txBody>
      </p:sp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ADE0DCE-821C-4215-87A2-3879E32D34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5" b="7366"/>
          <a:stretch/>
        </p:blipFill>
        <p:spPr>
          <a:xfrm>
            <a:off x="4325694" y="4347196"/>
            <a:ext cx="2671563" cy="1207444"/>
          </a:xfrm>
          <a:prstGeom prst="rect">
            <a:avLst/>
          </a:prstGeom>
        </p:spPr>
      </p:pic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4686670-2A9F-4E54-AF22-991488A4E4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5" b="11997"/>
          <a:stretch/>
        </p:blipFill>
        <p:spPr>
          <a:xfrm>
            <a:off x="1435222" y="4347196"/>
            <a:ext cx="2813689" cy="1212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6BF1D8E-C051-4C0C-83FE-170586167D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4" t="16519" b="8016"/>
          <a:stretch/>
        </p:blipFill>
        <p:spPr>
          <a:xfrm>
            <a:off x="7074040" y="3428999"/>
            <a:ext cx="4386122" cy="21240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863032-70BE-4CE2-AFFF-83BFEFCD64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8" t="8907" r="6443" b="82"/>
          <a:stretch/>
        </p:blipFill>
        <p:spPr>
          <a:xfrm>
            <a:off x="8183657" y="2024063"/>
            <a:ext cx="3276505" cy="188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7985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673CA44-948C-4F74-9C02-6005CE9B11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38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0D40A20-9C64-4433-A48B-C36FDDB45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Výzkum</a:t>
            </a:r>
            <a:r>
              <a:rPr lang="en-GB" sz="3200" dirty="0"/>
              <a:t> a </a:t>
            </a:r>
            <a:r>
              <a:rPr lang="en-GB" sz="3200" dirty="0" err="1"/>
              <a:t>vývoj</a:t>
            </a:r>
            <a:r>
              <a:rPr lang="en-GB" sz="3200" dirty="0"/>
              <a:t> </a:t>
            </a:r>
            <a:r>
              <a:rPr lang="en-GB" sz="3200" dirty="0" err="1"/>
              <a:t>mobilního</a:t>
            </a:r>
            <a:r>
              <a:rPr lang="en-GB" sz="3200" dirty="0"/>
              <a:t> </a:t>
            </a:r>
            <a:r>
              <a:rPr lang="en-GB" sz="3200" dirty="0" err="1"/>
              <a:t>zařízení</a:t>
            </a:r>
            <a:r>
              <a:rPr lang="en-GB" sz="3200" dirty="0"/>
              <a:t> pro </a:t>
            </a:r>
            <a:r>
              <a:rPr lang="en-GB" sz="3200" dirty="0" err="1"/>
              <a:t>zpracování</a:t>
            </a:r>
            <a:r>
              <a:rPr lang="en-GB" sz="3200" dirty="0"/>
              <a:t> </a:t>
            </a:r>
            <a:r>
              <a:rPr lang="en-GB" sz="3200" dirty="0" err="1"/>
              <a:t>kapalného</a:t>
            </a:r>
            <a:r>
              <a:rPr lang="en-GB" sz="3200" dirty="0"/>
              <a:t> </a:t>
            </a:r>
            <a:r>
              <a:rPr lang="en-GB" sz="3200" dirty="0" err="1"/>
              <a:t>radioaktivního</a:t>
            </a:r>
            <a:r>
              <a:rPr lang="en-GB" sz="3200" dirty="0"/>
              <a:t> </a:t>
            </a:r>
            <a:r>
              <a:rPr lang="en-GB" sz="3200" dirty="0" err="1"/>
              <a:t>odpadu</a:t>
            </a:r>
            <a:endParaRPr lang="en-GB" sz="32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F9010-F6BA-4587-889F-B1E544C51628}"/>
              </a:ext>
            </a:extLst>
          </p:cNvPr>
          <p:cNvGrpSpPr/>
          <p:nvPr/>
        </p:nvGrpSpPr>
        <p:grpSpPr>
          <a:xfrm>
            <a:off x="532790" y="2715768"/>
            <a:ext cx="1266826" cy="2705099"/>
            <a:chOff x="0" y="0"/>
            <a:chExt cx="3004807" cy="473246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59B56A4-0B7E-4B64-9B62-B182167404A9}"/>
                </a:ext>
              </a:extLst>
            </p:cNvPr>
            <p:cNvGrpSpPr/>
            <p:nvPr/>
          </p:nvGrpSpPr>
          <p:grpSpPr>
            <a:xfrm>
              <a:off x="1233373" y="0"/>
              <a:ext cx="1769745" cy="3839845"/>
              <a:chOff x="0" y="0"/>
              <a:chExt cx="1769745" cy="383984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BF21455-EA4B-4E6F-A608-A9F5C5A801A1}"/>
                  </a:ext>
                </a:extLst>
              </p:cNvPr>
              <p:cNvSpPr/>
              <p:nvPr/>
            </p:nvSpPr>
            <p:spPr>
              <a:xfrm>
                <a:off x="0" y="1441094"/>
                <a:ext cx="1769745" cy="2398751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  <a:shade val="30000"/>
                      <a:satMod val="115000"/>
                    </a:schemeClr>
                  </a:gs>
                  <a:gs pos="50000">
                    <a:schemeClr val="accent1">
                      <a:lumMod val="60000"/>
                      <a:lumOff val="40000"/>
                      <a:shade val="67500"/>
                      <a:satMod val="115000"/>
                    </a:schemeClr>
                  </a:gs>
                  <a:gs pos="100000">
                    <a:schemeClr val="accent1">
                      <a:lumMod val="60000"/>
                      <a:lumOff val="40000"/>
                      <a:shade val="100000"/>
                      <a:satMod val="115000"/>
                    </a:schemeClr>
                  </a:gs>
                </a:gsLst>
                <a:lin ang="16200000" scaled="1"/>
                <a:tileRect/>
              </a:gra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sp>
            <p:nvSpPr>
              <p:cNvPr id="23" name="Rectangle 21">
                <a:extLst>
                  <a:ext uri="{FF2B5EF4-FFF2-40B4-BE49-F238E27FC236}">
                    <a16:creationId xmlns:a16="http://schemas.microsoft.com/office/drawing/2014/main" id="{938AAA3B-6EA8-457A-B127-957D3F373F73}"/>
                  </a:ext>
                </a:extLst>
              </p:cNvPr>
              <p:cNvSpPr/>
              <p:nvPr/>
            </p:nvSpPr>
            <p:spPr>
              <a:xfrm>
                <a:off x="32159" y="1419148"/>
                <a:ext cx="1713743" cy="639445"/>
              </a:xfrm>
              <a:custGeom>
                <a:avLst/>
                <a:gdLst>
                  <a:gd name="connsiteX0" fmla="*/ 0 w 1769745"/>
                  <a:gd name="connsiteY0" fmla="*/ 0 h 262890"/>
                  <a:gd name="connsiteX1" fmla="*/ 1769745 w 1769745"/>
                  <a:gd name="connsiteY1" fmla="*/ 0 h 262890"/>
                  <a:gd name="connsiteX2" fmla="*/ 1769745 w 1769745"/>
                  <a:gd name="connsiteY2" fmla="*/ 262890 h 262890"/>
                  <a:gd name="connsiteX3" fmla="*/ 0 w 1769745"/>
                  <a:gd name="connsiteY3" fmla="*/ 262890 h 262890"/>
                  <a:gd name="connsiteX4" fmla="*/ 0 w 1769745"/>
                  <a:gd name="connsiteY4" fmla="*/ 0 h 262890"/>
                  <a:gd name="connsiteX0" fmla="*/ 0 w 1769745"/>
                  <a:gd name="connsiteY0" fmla="*/ 0 h 262890"/>
                  <a:gd name="connsiteX1" fmla="*/ 1769745 w 1769745"/>
                  <a:gd name="connsiteY1" fmla="*/ 0 h 262890"/>
                  <a:gd name="connsiteX2" fmla="*/ 1769745 w 1769745"/>
                  <a:gd name="connsiteY2" fmla="*/ 262890 h 262890"/>
                  <a:gd name="connsiteX3" fmla="*/ 1133856 w 1769745"/>
                  <a:gd name="connsiteY3" fmla="*/ 190195 h 262890"/>
                  <a:gd name="connsiteX4" fmla="*/ 0 w 1769745"/>
                  <a:gd name="connsiteY4" fmla="*/ 262890 h 262890"/>
                  <a:gd name="connsiteX5" fmla="*/ 0 w 1769745"/>
                  <a:gd name="connsiteY5" fmla="*/ 0 h 262890"/>
                  <a:gd name="connsiteX0" fmla="*/ 0 w 1769745"/>
                  <a:gd name="connsiteY0" fmla="*/ 0 h 263347"/>
                  <a:gd name="connsiteX1" fmla="*/ 1769745 w 1769745"/>
                  <a:gd name="connsiteY1" fmla="*/ 0 h 263347"/>
                  <a:gd name="connsiteX2" fmla="*/ 1769745 w 1769745"/>
                  <a:gd name="connsiteY2" fmla="*/ 262890 h 263347"/>
                  <a:gd name="connsiteX3" fmla="*/ 1133856 w 1769745"/>
                  <a:gd name="connsiteY3" fmla="*/ 190195 h 263347"/>
                  <a:gd name="connsiteX4" fmla="*/ 204826 w 1769745"/>
                  <a:gd name="connsiteY4" fmla="*/ 263347 h 263347"/>
                  <a:gd name="connsiteX5" fmla="*/ 0 w 1769745"/>
                  <a:gd name="connsiteY5" fmla="*/ 262890 h 263347"/>
                  <a:gd name="connsiteX6" fmla="*/ 0 w 1769745"/>
                  <a:gd name="connsiteY6" fmla="*/ 0 h 263347"/>
                  <a:gd name="connsiteX0" fmla="*/ 0 w 1769745"/>
                  <a:gd name="connsiteY0" fmla="*/ 0 h 265301"/>
                  <a:gd name="connsiteX1" fmla="*/ 1769745 w 1769745"/>
                  <a:gd name="connsiteY1" fmla="*/ 0 h 265301"/>
                  <a:gd name="connsiteX2" fmla="*/ 1769745 w 1769745"/>
                  <a:gd name="connsiteY2" fmla="*/ 262890 h 265301"/>
                  <a:gd name="connsiteX3" fmla="*/ 1148486 w 1769745"/>
                  <a:gd name="connsiteY3" fmla="*/ 263169 h 265301"/>
                  <a:gd name="connsiteX4" fmla="*/ 204826 w 1769745"/>
                  <a:gd name="connsiteY4" fmla="*/ 263347 h 265301"/>
                  <a:gd name="connsiteX5" fmla="*/ 0 w 1769745"/>
                  <a:gd name="connsiteY5" fmla="*/ 262890 h 265301"/>
                  <a:gd name="connsiteX6" fmla="*/ 0 w 1769745"/>
                  <a:gd name="connsiteY6" fmla="*/ 0 h 265301"/>
                  <a:gd name="connsiteX0" fmla="*/ 0 w 1769745"/>
                  <a:gd name="connsiteY0" fmla="*/ 0 h 263347"/>
                  <a:gd name="connsiteX1" fmla="*/ 1769745 w 1769745"/>
                  <a:gd name="connsiteY1" fmla="*/ 0 h 263347"/>
                  <a:gd name="connsiteX2" fmla="*/ 1769745 w 1769745"/>
                  <a:gd name="connsiteY2" fmla="*/ 262890 h 263347"/>
                  <a:gd name="connsiteX3" fmla="*/ 1170432 w 1769745"/>
                  <a:gd name="connsiteY3" fmla="*/ 204675 h 263347"/>
                  <a:gd name="connsiteX4" fmla="*/ 204826 w 1769745"/>
                  <a:gd name="connsiteY4" fmla="*/ 263347 h 263347"/>
                  <a:gd name="connsiteX5" fmla="*/ 0 w 1769745"/>
                  <a:gd name="connsiteY5" fmla="*/ 262890 h 263347"/>
                  <a:gd name="connsiteX6" fmla="*/ 0 w 1769745"/>
                  <a:gd name="connsiteY6" fmla="*/ 0 h 263347"/>
                  <a:gd name="connsiteX0" fmla="*/ 0 w 1769745"/>
                  <a:gd name="connsiteY0" fmla="*/ 0 h 315336"/>
                  <a:gd name="connsiteX1" fmla="*/ 1769745 w 1769745"/>
                  <a:gd name="connsiteY1" fmla="*/ 0 h 315336"/>
                  <a:gd name="connsiteX2" fmla="*/ 1769745 w 1769745"/>
                  <a:gd name="connsiteY2" fmla="*/ 262890 h 315336"/>
                  <a:gd name="connsiteX3" fmla="*/ 1170432 w 1769745"/>
                  <a:gd name="connsiteY3" fmla="*/ 204675 h 315336"/>
                  <a:gd name="connsiteX4" fmla="*/ 636422 w 1769745"/>
                  <a:gd name="connsiteY4" fmla="*/ 314341 h 315336"/>
                  <a:gd name="connsiteX5" fmla="*/ 204826 w 1769745"/>
                  <a:gd name="connsiteY5" fmla="*/ 263347 h 315336"/>
                  <a:gd name="connsiteX6" fmla="*/ 0 w 1769745"/>
                  <a:gd name="connsiteY6" fmla="*/ 262890 h 315336"/>
                  <a:gd name="connsiteX7" fmla="*/ 0 w 1769745"/>
                  <a:gd name="connsiteY7" fmla="*/ 0 h 315336"/>
                  <a:gd name="connsiteX0" fmla="*/ 0 w 1769745"/>
                  <a:gd name="connsiteY0" fmla="*/ 0 h 315336"/>
                  <a:gd name="connsiteX1" fmla="*/ 1769745 w 1769745"/>
                  <a:gd name="connsiteY1" fmla="*/ 0 h 315336"/>
                  <a:gd name="connsiteX2" fmla="*/ 1769745 w 1769745"/>
                  <a:gd name="connsiteY2" fmla="*/ 262890 h 315336"/>
                  <a:gd name="connsiteX3" fmla="*/ 1455725 w 1769745"/>
                  <a:gd name="connsiteY3" fmla="*/ 197348 h 315336"/>
                  <a:gd name="connsiteX4" fmla="*/ 1170432 w 1769745"/>
                  <a:gd name="connsiteY4" fmla="*/ 204675 h 315336"/>
                  <a:gd name="connsiteX5" fmla="*/ 636422 w 1769745"/>
                  <a:gd name="connsiteY5" fmla="*/ 314341 h 315336"/>
                  <a:gd name="connsiteX6" fmla="*/ 204826 w 1769745"/>
                  <a:gd name="connsiteY6" fmla="*/ 263347 h 315336"/>
                  <a:gd name="connsiteX7" fmla="*/ 0 w 1769745"/>
                  <a:gd name="connsiteY7" fmla="*/ 262890 h 315336"/>
                  <a:gd name="connsiteX8" fmla="*/ 0 w 1769745"/>
                  <a:gd name="connsiteY8" fmla="*/ 0 h 315336"/>
                  <a:gd name="connsiteX0" fmla="*/ 0 w 1769745"/>
                  <a:gd name="connsiteY0" fmla="*/ 0 h 315336"/>
                  <a:gd name="connsiteX1" fmla="*/ 1769745 w 1769745"/>
                  <a:gd name="connsiteY1" fmla="*/ 0 h 315336"/>
                  <a:gd name="connsiteX2" fmla="*/ 1769745 w 1769745"/>
                  <a:gd name="connsiteY2" fmla="*/ 262890 h 315336"/>
                  <a:gd name="connsiteX3" fmla="*/ 1448409 w 1769745"/>
                  <a:gd name="connsiteY3" fmla="*/ 218617 h 315336"/>
                  <a:gd name="connsiteX4" fmla="*/ 1170432 w 1769745"/>
                  <a:gd name="connsiteY4" fmla="*/ 204675 h 315336"/>
                  <a:gd name="connsiteX5" fmla="*/ 636422 w 1769745"/>
                  <a:gd name="connsiteY5" fmla="*/ 314341 h 315336"/>
                  <a:gd name="connsiteX6" fmla="*/ 204826 w 1769745"/>
                  <a:gd name="connsiteY6" fmla="*/ 263347 h 315336"/>
                  <a:gd name="connsiteX7" fmla="*/ 0 w 1769745"/>
                  <a:gd name="connsiteY7" fmla="*/ 262890 h 315336"/>
                  <a:gd name="connsiteX8" fmla="*/ 0 w 1769745"/>
                  <a:gd name="connsiteY8" fmla="*/ 0 h 315336"/>
                  <a:gd name="connsiteX0" fmla="*/ 0 w 1769745"/>
                  <a:gd name="connsiteY0" fmla="*/ 0 h 315336"/>
                  <a:gd name="connsiteX1" fmla="*/ 1769745 w 1769745"/>
                  <a:gd name="connsiteY1" fmla="*/ 0 h 315336"/>
                  <a:gd name="connsiteX2" fmla="*/ 1769745 w 1769745"/>
                  <a:gd name="connsiteY2" fmla="*/ 262890 h 315336"/>
                  <a:gd name="connsiteX3" fmla="*/ 1448409 w 1769745"/>
                  <a:gd name="connsiteY3" fmla="*/ 218617 h 315336"/>
                  <a:gd name="connsiteX4" fmla="*/ 1192378 w 1769745"/>
                  <a:gd name="connsiteY4" fmla="*/ 234451 h 315336"/>
                  <a:gd name="connsiteX5" fmla="*/ 636422 w 1769745"/>
                  <a:gd name="connsiteY5" fmla="*/ 314341 h 315336"/>
                  <a:gd name="connsiteX6" fmla="*/ 204826 w 1769745"/>
                  <a:gd name="connsiteY6" fmla="*/ 263347 h 315336"/>
                  <a:gd name="connsiteX7" fmla="*/ 0 w 1769745"/>
                  <a:gd name="connsiteY7" fmla="*/ 262890 h 315336"/>
                  <a:gd name="connsiteX8" fmla="*/ 0 w 1769745"/>
                  <a:gd name="connsiteY8" fmla="*/ 0 h 315336"/>
                  <a:gd name="connsiteX0" fmla="*/ 0 w 1769745"/>
                  <a:gd name="connsiteY0" fmla="*/ 0 h 315336"/>
                  <a:gd name="connsiteX1" fmla="*/ 1769745 w 1769745"/>
                  <a:gd name="connsiteY1" fmla="*/ 0 h 315336"/>
                  <a:gd name="connsiteX2" fmla="*/ 1769745 w 1769745"/>
                  <a:gd name="connsiteY2" fmla="*/ 262890 h 315336"/>
                  <a:gd name="connsiteX3" fmla="*/ 1448409 w 1769745"/>
                  <a:gd name="connsiteY3" fmla="*/ 218617 h 315336"/>
                  <a:gd name="connsiteX4" fmla="*/ 636422 w 1769745"/>
                  <a:gd name="connsiteY4" fmla="*/ 314341 h 315336"/>
                  <a:gd name="connsiteX5" fmla="*/ 204826 w 1769745"/>
                  <a:gd name="connsiteY5" fmla="*/ 263347 h 315336"/>
                  <a:gd name="connsiteX6" fmla="*/ 0 w 1769745"/>
                  <a:gd name="connsiteY6" fmla="*/ 262890 h 315336"/>
                  <a:gd name="connsiteX7" fmla="*/ 0 w 1769745"/>
                  <a:gd name="connsiteY7" fmla="*/ 0 h 315336"/>
                  <a:gd name="connsiteX0" fmla="*/ 0 w 1769745"/>
                  <a:gd name="connsiteY0" fmla="*/ 0 h 315336"/>
                  <a:gd name="connsiteX1" fmla="*/ 1769745 w 1769745"/>
                  <a:gd name="connsiteY1" fmla="*/ 0 h 315336"/>
                  <a:gd name="connsiteX2" fmla="*/ 1769745 w 1769745"/>
                  <a:gd name="connsiteY2" fmla="*/ 262890 h 315336"/>
                  <a:gd name="connsiteX3" fmla="*/ 1236268 w 1769745"/>
                  <a:gd name="connsiteY3" fmla="*/ 231378 h 315336"/>
                  <a:gd name="connsiteX4" fmla="*/ 636422 w 1769745"/>
                  <a:gd name="connsiteY4" fmla="*/ 314341 h 315336"/>
                  <a:gd name="connsiteX5" fmla="*/ 204826 w 1769745"/>
                  <a:gd name="connsiteY5" fmla="*/ 263347 h 315336"/>
                  <a:gd name="connsiteX6" fmla="*/ 0 w 1769745"/>
                  <a:gd name="connsiteY6" fmla="*/ 262890 h 315336"/>
                  <a:gd name="connsiteX7" fmla="*/ 0 w 1769745"/>
                  <a:gd name="connsiteY7" fmla="*/ 0 h 315336"/>
                  <a:gd name="connsiteX0" fmla="*/ 0 w 1769745"/>
                  <a:gd name="connsiteY0" fmla="*/ 0 h 316317"/>
                  <a:gd name="connsiteX1" fmla="*/ 1769745 w 1769745"/>
                  <a:gd name="connsiteY1" fmla="*/ 0 h 316317"/>
                  <a:gd name="connsiteX2" fmla="*/ 1769745 w 1769745"/>
                  <a:gd name="connsiteY2" fmla="*/ 262890 h 316317"/>
                  <a:gd name="connsiteX3" fmla="*/ 1236268 w 1769745"/>
                  <a:gd name="connsiteY3" fmla="*/ 231378 h 316317"/>
                  <a:gd name="connsiteX4" fmla="*/ 727075 w 1769745"/>
                  <a:gd name="connsiteY4" fmla="*/ 315336 h 316317"/>
                  <a:gd name="connsiteX5" fmla="*/ 204826 w 1769745"/>
                  <a:gd name="connsiteY5" fmla="*/ 263347 h 316317"/>
                  <a:gd name="connsiteX6" fmla="*/ 0 w 1769745"/>
                  <a:gd name="connsiteY6" fmla="*/ 262890 h 316317"/>
                  <a:gd name="connsiteX7" fmla="*/ 0 w 1769745"/>
                  <a:gd name="connsiteY7" fmla="*/ 0 h 316317"/>
                  <a:gd name="connsiteX0" fmla="*/ 0 w 1769745"/>
                  <a:gd name="connsiteY0" fmla="*/ 0 h 316005"/>
                  <a:gd name="connsiteX1" fmla="*/ 1769745 w 1769745"/>
                  <a:gd name="connsiteY1" fmla="*/ 0 h 316005"/>
                  <a:gd name="connsiteX2" fmla="*/ 1769745 w 1769745"/>
                  <a:gd name="connsiteY2" fmla="*/ 262890 h 316005"/>
                  <a:gd name="connsiteX3" fmla="*/ 1236268 w 1769745"/>
                  <a:gd name="connsiteY3" fmla="*/ 231378 h 316005"/>
                  <a:gd name="connsiteX4" fmla="*/ 727075 w 1769745"/>
                  <a:gd name="connsiteY4" fmla="*/ 315336 h 316005"/>
                  <a:gd name="connsiteX5" fmla="*/ 204826 w 1769745"/>
                  <a:gd name="connsiteY5" fmla="*/ 229291 h 316005"/>
                  <a:gd name="connsiteX6" fmla="*/ 0 w 1769745"/>
                  <a:gd name="connsiteY6" fmla="*/ 262890 h 316005"/>
                  <a:gd name="connsiteX7" fmla="*/ 0 w 1769745"/>
                  <a:gd name="connsiteY7" fmla="*/ 0 h 316005"/>
                  <a:gd name="connsiteX0" fmla="*/ 0 w 1769745"/>
                  <a:gd name="connsiteY0" fmla="*/ 0 h 316950"/>
                  <a:gd name="connsiteX1" fmla="*/ 1769745 w 1769745"/>
                  <a:gd name="connsiteY1" fmla="*/ 0 h 316950"/>
                  <a:gd name="connsiteX2" fmla="*/ 1769745 w 1769745"/>
                  <a:gd name="connsiteY2" fmla="*/ 262890 h 316950"/>
                  <a:gd name="connsiteX3" fmla="*/ 1236268 w 1769745"/>
                  <a:gd name="connsiteY3" fmla="*/ 231378 h 316950"/>
                  <a:gd name="connsiteX4" fmla="*/ 727075 w 1769745"/>
                  <a:gd name="connsiteY4" fmla="*/ 315336 h 316950"/>
                  <a:gd name="connsiteX5" fmla="*/ 0 w 1769745"/>
                  <a:gd name="connsiteY5" fmla="*/ 262890 h 316950"/>
                  <a:gd name="connsiteX6" fmla="*/ 0 w 1769745"/>
                  <a:gd name="connsiteY6" fmla="*/ 0 h 316950"/>
                  <a:gd name="connsiteX0" fmla="*/ 0 w 1769745"/>
                  <a:gd name="connsiteY0" fmla="*/ 0 h 318422"/>
                  <a:gd name="connsiteX1" fmla="*/ 1769745 w 1769745"/>
                  <a:gd name="connsiteY1" fmla="*/ 0 h 318422"/>
                  <a:gd name="connsiteX2" fmla="*/ 1769745 w 1769745"/>
                  <a:gd name="connsiteY2" fmla="*/ 262890 h 318422"/>
                  <a:gd name="connsiteX3" fmla="*/ 1236268 w 1769745"/>
                  <a:gd name="connsiteY3" fmla="*/ 231378 h 318422"/>
                  <a:gd name="connsiteX4" fmla="*/ 536880 w 1769745"/>
                  <a:gd name="connsiteY4" fmla="*/ 316950 h 318422"/>
                  <a:gd name="connsiteX5" fmla="*/ 0 w 1769745"/>
                  <a:gd name="connsiteY5" fmla="*/ 262890 h 318422"/>
                  <a:gd name="connsiteX6" fmla="*/ 0 w 1769745"/>
                  <a:gd name="connsiteY6" fmla="*/ 0 h 318422"/>
                  <a:gd name="connsiteX0" fmla="*/ 0 w 1769745"/>
                  <a:gd name="connsiteY0" fmla="*/ 0 h 318422"/>
                  <a:gd name="connsiteX1" fmla="*/ 1769745 w 1769745"/>
                  <a:gd name="connsiteY1" fmla="*/ 0 h 318422"/>
                  <a:gd name="connsiteX2" fmla="*/ 1769745 w 1769745"/>
                  <a:gd name="connsiteY2" fmla="*/ 262890 h 318422"/>
                  <a:gd name="connsiteX3" fmla="*/ 1089964 w 1769745"/>
                  <a:gd name="connsiteY3" fmla="*/ 239890 h 318422"/>
                  <a:gd name="connsiteX4" fmla="*/ 536880 w 1769745"/>
                  <a:gd name="connsiteY4" fmla="*/ 316950 h 318422"/>
                  <a:gd name="connsiteX5" fmla="*/ 0 w 1769745"/>
                  <a:gd name="connsiteY5" fmla="*/ 262890 h 318422"/>
                  <a:gd name="connsiteX6" fmla="*/ 0 w 1769745"/>
                  <a:gd name="connsiteY6" fmla="*/ 0 h 318422"/>
                  <a:gd name="connsiteX0" fmla="*/ 0 w 1769745"/>
                  <a:gd name="connsiteY0" fmla="*/ 0 h 318422"/>
                  <a:gd name="connsiteX1" fmla="*/ 1769745 w 1769745"/>
                  <a:gd name="connsiteY1" fmla="*/ 0 h 318422"/>
                  <a:gd name="connsiteX2" fmla="*/ 1769745 w 1769745"/>
                  <a:gd name="connsiteY2" fmla="*/ 262890 h 318422"/>
                  <a:gd name="connsiteX3" fmla="*/ 1214322 w 1769745"/>
                  <a:gd name="connsiteY3" fmla="*/ 239890 h 318422"/>
                  <a:gd name="connsiteX4" fmla="*/ 536880 w 1769745"/>
                  <a:gd name="connsiteY4" fmla="*/ 316950 h 318422"/>
                  <a:gd name="connsiteX5" fmla="*/ 0 w 1769745"/>
                  <a:gd name="connsiteY5" fmla="*/ 262890 h 318422"/>
                  <a:gd name="connsiteX6" fmla="*/ 0 w 1769745"/>
                  <a:gd name="connsiteY6" fmla="*/ 0 h 318422"/>
                  <a:gd name="connsiteX0" fmla="*/ 0 w 1769745"/>
                  <a:gd name="connsiteY0" fmla="*/ 0 h 319782"/>
                  <a:gd name="connsiteX1" fmla="*/ 1769745 w 1769745"/>
                  <a:gd name="connsiteY1" fmla="*/ 0 h 319782"/>
                  <a:gd name="connsiteX2" fmla="*/ 1769745 w 1769745"/>
                  <a:gd name="connsiteY2" fmla="*/ 262890 h 319782"/>
                  <a:gd name="connsiteX3" fmla="*/ 1214322 w 1769745"/>
                  <a:gd name="connsiteY3" fmla="*/ 239890 h 319782"/>
                  <a:gd name="connsiteX4" fmla="*/ 727075 w 1769745"/>
                  <a:gd name="connsiteY4" fmla="*/ 318422 h 319782"/>
                  <a:gd name="connsiteX5" fmla="*/ 0 w 1769745"/>
                  <a:gd name="connsiteY5" fmla="*/ 262890 h 319782"/>
                  <a:gd name="connsiteX6" fmla="*/ 0 w 1769745"/>
                  <a:gd name="connsiteY6" fmla="*/ 0 h 319782"/>
                  <a:gd name="connsiteX0" fmla="*/ 0 w 1769745"/>
                  <a:gd name="connsiteY0" fmla="*/ 0 h 321049"/>
                  <a:gd name="connsiteX1" fmla="*/ 1769745 w 1769745"/>
                  <a:gd name="connsiteY1" fmla="*/ 0 h 321049"/>
                  <a:gd name="connsiteX2" fmla="*/ 1769745 w 1769745"/>
                  <a:gd name="connsiteY2" fmla="*/ 262890 h 321049"/>
                  <a:gd name="connsiteX3" fmla="*/ 1214322 w 1769745"/>
                  <a:gd name="connsiteY3" fmla="*/ 239890 h 321049"/>
                  <a:gd name="connsiteX4" fmla="*/ 551511 w 1769745"/>
                  <a:gd name="connsiteY4" fmla="*/ 319782 h 321049"/>
                  <a:gd name="connsiteX5" fmla="*/ 0 w 1769745"/>
                  <a:gd name="connsiteY5" fmla="*/ 262890 h 321049"/>
                  <a:gd name="connsiteX6" fmla="*/ 0 w 1769745"/>
                  <a:gd name="connsiteY6" fmla="*/ 0 h 321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69745" h="321049">
                    <a:moveTo>
                      <a:pt x="0" y="0"/>
                    </a:moveTo>
                    <a:lnTo>
                      <a:pt x="1769745" y="0"/>
                    </a:lnTo>
                    <a:lnTo>
                      <a:pt x="1769745" y="262890"/>
                    </a:lnTo>
                    <a:cubicBezTo>
                      <a:pt x="1711312" y="301872"/>
                      <a:pt x="1403209" y="231315"/>
                      <a:pt x="1214322" y="239890"/>
                    </a:cubicBezTo>
                    <a:cubicBezTo>
                      <a:pt x="1025435" y="248465"/>
                      <a:pt x="758775" y="312327"/>
                      <a:pt x="551511" y="319782"/>
                    </a:cubicBezTo>
                    <a:cubicBezTo>
                      <a:pt x="345466" y="325034"/>
                      <a:pt x="121179" y="315446"/>
                      <a:pt x="0" y="26289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GB"/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E092B897-CF5C-4745-92A0-FDE24B890165}"/>
                  </a:ext>
                </a:extLst>
              </p:cNvPr>
              <p:cNvGrpSpPr/>
              <p:nvPr/>
            </p:nvGrpSpPr>
            <p:grpSpPr>
              <a:xfrm>
                <a:off x="450647" y="0"/>
                <a:ext cx="849005" cy="3370174"/>
                <a:chOff x="6068" y="0"/>
                <a:chExt cx="849005" cy="3370174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36CE9241-A4A9-4A7D-9C3C-174F26198DC2}"/>
                    </a:ext>
                  </a:extLst>
                </p:cNvPr>
                <p:cNvSpPr/>
                <p:nvPr/>
              </p:nvSpPr>
              <p:spPr>
                <a:xfrm>
                  <a:off x="247232" y="0"/>
                  <a:ext cx="365125" cy="548107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0257692A-5DF7-42D1-9961-5536C3940B5B}"/>
                    </a:ext>
                  </a:extLst>
                </p:cNvPr>
                <p:cNvSpPr/>
                <p:nvPr/>
              </p:nvSpPr>
              <p:spPr>
                <a:xfrm>
                  <a:off x="342691" y="547635"/>
                  <a:ext cx="174625" cy="160655"/>
                </a:xfrm>
                <a:prstGeom prst="rect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D057055-258E-4B60-979F-6AC01AAD489F}"/>
                    </a:ext>
                  </a:extLst>
                </p:cNvPr>
                <p:cNvCxnSpPr/>
                <p:nvPr/>
              </p:nvCxnSpPr>
              <p:spPr>
                <a:xfrm>
                  <a:off x="432079" y="708408"/>
                  <a:ext cx="0" cy="2556000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86833648-635F-4792-984E-D47909416E69}"/>
                    </a:ext>
                  </a:extLst>
                </p:cNvPr>
                <p:cNvCxnSpPr/>
                <p:nvPr/>
              </p:nvCxnSpPr>
              <p:spPr>
                <a:xfrm flipV="1">
                  <a:off x="6068" y="3258374"/>
                  <a:ext cx="848642" cy="7118"/>
                </a:xfrm>
                <a:prstGeom prst="line">
                  <a:avLst/>
                </a:prstGeom>
                <a:ln w="38100"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Isosceles Triangle 27">
                  <a:extLst>
                    <a:ext uri="{FF2B5EF4-FFF2-40B4-BE49-F238E27FC236}">
                      <a16:creationId xmlns:a16="http://schemas.microsoft.com/office/drawing/2014/main" id="{5FE20481-BDFC-429E-AF87-B481B4E24A3C}"/>
                    </a:ext>
                  </a:extLst>
                </p:cNvPr>
                <p:cNvSpPr/>
                <p:nvPr/>
              </p:nvSpPr>
              <p:spPr>
                <a:xfrm>
                  <a:off x="672193" y="3154135"/>
                  <a:ext cx="182880" cy="104460"/>
                </a:xfrm>
                <a:custGeom>
                  <a:avLst/>
                  <a:gdLst>
                    <a:gd name="connsiteX0" fmla="*/ 0 w 182880"/>
                    <a:gd name="connsiteY0" fmla="*/ 45085 h 45085"/>
                    <a:gd name="connsiteX1" fmla="*/ 91440 w 182880"/>
                    <a:gd name="connsiteY1" fmla="*/ 0 h 45085"/>
                    <a:gd name="connsiteX2" fmla="*/ 182880 w 182880"/>
                    <a:gd name="connsiteY2" fmla="*/ 45085 h 45085"/>
                    <a:gd name="connsiteX3" fmla="*/ 0 w 182880"/>
                    <a:gd name="connsiteY3" fmla="*/ 45085 h 45085"/>
                    <a:gd name="connsiteX0" fmla="*/ 0 w 182880"/>
                    <a:gd name="connsiteY0" fmla="*/ 103011 h 103011"/>
                    <a:gd name="connsiteX1" fmla="*/ 182880 w 182880"/>
                    <a:gd name="connsiteY1" fmla="*/ 0 h 103011"/>
                    <a:gd name="connsiteX2" fmla="*/ 182880 w 182880"/>
                    <a:gd name="connsiteY2" fmla="*/ 103011 h 103011"/>
                    <a:gd name="connsiteX3" fmla="*/ 0 w 182880"/>
                    <a:gd name="connsiteY3" fmla="*/ 103011 h 103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103011">
                      <a:moveTo>
                        <a:pt x="0" y="103011"/>
                      </a:moveTo>
                      <a:lnTo>
                        <a:pt x="182880" y="0"/>
                      </a:lnTo>
                      <a:lnTo>
                        <a:pt x="182880" y="103011"/>
                      </a:lnTo>
                      <a:lnTo>
                        <a:pt x="0" y="103011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  <p:sp>
              <p:nvSpPr>
                <p:cNvPr id="30" name="Isosceles Triangle 27">
                  <a:extLst>
                    <a:ext uri="{FF2B5EF4-FFF2-40B4-BE49-F238E27FC236}">
                      <a16:creationId xmlns:a16="http://schemas.microsoft.com/office/drawing/2014/main" id="{2B768D2E-BC4C-4F37-8C2A-9B26EF3D88AB}"/>
                    </a:ext>
                  </a:extLst>
                </p:cNvPr>
                <p:cNvSpPr/>
                <p:nvPr/>
              </p:nvSpPr>
              <p:spPr>
                <a:xfrm rot="10800000">
                  <a:off x="6071" y="3265714"/>
                  <a:ext cx="182880" cy="104460"/>
                </a:xfrm>
                <a:custGeom>
                  <a:avLst/>
                  <a:gdLst>
                    <a:gd name="connsiteX0" fmla="*/ 0 w 182880"/>
                    <a:gd name="connsiteY0" fmla="*/ 45085 h 45085"/>
                    <a:gd name="connsiteX1" fmla="*/ 91440 w 182880"/>
                    <a:gd name="connsiteY1" fmla="*/ 0 h 45085"/>
                    <a:gd name="connsiteX2" fmla="*/ 182880 w 182880"/>
                    <a:gd name="connsiteY2" fmla="*/ 45085 h 45085"/>
                    <a:gd name="connsiteX3" fmla="*/ 0 w 182880"/>
                    <a:gd name="connsiteY3" fmla="*/ 45085 h 45085"/>
                    <a:gd name="connsiteX0" fmla="*/ 0 w 182880"/>
                    <a:gd name="connsiteY0" fmla="*/ 103011 h 103011"/>
                    <a:gd name="connsiteX1" fmla="*/ 182880 w 182880"/>
                    <a:gd name="connsiteY1" fmla="*/ 0 h 103011"/>
                    <a:gd name="connsiteX2" fmla="*/ 182880 w 182880"/>
                    <a:gd name="connsiteY2" fmla="*/ 103011 h 103011"/>
                    <a:gd name="connsiteX3" fmla="*/ 0 w 182880"/>
                    <a:gd name="connsiteY3" fmla="*/ 103011 h 103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82880" h="103011">
                      <a:moveTo>
                        <a:pt x="0" y="103011"/>
                      </a:moveTo>
                      <a:lnTo>
                        <a:pt x="182880" y="0"/>
                      </a:lnTo>
                      <a:lnTo>
                        <a:pt x="182880" y="103011"/>
                      </a:lnTo>
                      <a:lnTo>
                        <a:pt x="0" y="103011"/>
                      </a:lnTo>
                      <a:close/>
                    </a:path>
                  </a:pathLst>
                </a:custGeom>
                <a:solidFill>
                  <a:schemeClr val="accent5">
                    <a:lumMod val="50000"/>
                  </a:schemeClr>
                </a:solidFill>
                <a:ln>
                  <a:solidFill>
                    <a:schemeClr val="accent5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endParaRPr lang="en-GB"/>
                </a:p>
              </p:txBody>
            </p:sp>
          </p:grp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B668D33-B46E-4054-9C4B-5ED2BEA2E7AF}"/>
                </a:ext>
              </a:extLst>
            </p:cNvPr>
            <p:cNvGrpSpPr/>
            <p:nvPr/>
          </p:nvGrpSpPr>
          <p:grpSpPr>
            <a:xfrm>
              <a:off x="0" y="1983943"/>
              <a:ext cx="3004807" cy="2748521"/>
              <a:chOff x="0" y="0"/>
              <a:chExt cx="3004807" cy="2748521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E87DE3A-2A0C-46ED-A639-AE715E42307E}"/>
                  </a:ext>
                </a:extLst>
              </p:cNvPr>
              <p:cNvCxnSpPr/>
              <p:nvPr/>
            </p:nvCxnSpPr>
            <p:spPr>
              <a:xfrm flipH="1" flipV="1">
                <a:off x="80467" y="1280160"/>
                <a:ext cx="2913064" cy="130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FD7F1861-F763-4B53-9005-330FD8B1B2B7}"/>
                  </a:ext>
                </a:extLst>
              </p:cNvPr>
              <p:cNvCxnSpPr/>
              <p:nvPr/>
            </p:nvCxnSpPr>
            <p:spPr>
              <a:xfrm flipH="1" flipV="1">
                <a:off x="80467" y="1843430"/>
                <a:ext cx="2913064" cy="130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9AFED1E-8CD3-4B8F-84BF-B2AC08EFB8BF}"/>
                  </a:ext>
                </a:extLst>
              </p:cNvPr>
              <p:cNvCxnSpPr/>
              <p:nvPr/>
            </p:nvCxnSpPr>
            <p:spPr>
              <a:xfrm flipH="1">
                <a:off x="760781" y="0"/>
                <a:ext cx="2232431" cy="7569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C69D739-D97E-4694-940C-226167C9F491}"/>
                  </a:ext>
                </a:extLst>
              </p:cNvPr>
              <p:cNvCxnSpPr/>
              <p:nvPr/>
            </p:nvCxnSpPr>
            <p:spPr>
              <a:xfrm rot="16200000" flipH="1" flipV="1">
                <a:off x="686829" y="2200821"/>
                <a:ext cx="1079500" cy="127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51F89C33-CC95-45C9-A895-04B7949ED7F5}"/>
                  </a:ext>
                </a:extLst>
              </p:cNvPr>
              <p:cNvCxnSpPr/>
              <p:nvPr/>
            </p:nvCxnSpPr>
            <p:spPr>
              <a:xfrm rot="16200000" flipH="1" flipV="1">
                <a:off x="2464422" y="2208136"/>
                <a:ext cx="1079500" cy="127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A46BB685-193E-4918-A03F-57E63D682929}"/>
                  </a:ext>
                </a:extLst>
              </p:cNvPr>
              <p:cNvCxnSpPr/>
              <p:nvPr/>
            </p:nvCxnSpPr>
            <p:spPr>
              <a:xfrm rot="16200000" flipH="1" flipV="1">
                <a:off x="1133056" y="1805800"/>
                <a:ext cx="1079500" cy="127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A44DB77F-B2BC-4AAB-9AA3-5B87C2DDFC9E}"/>
                  </a:ext>
                </a:extLst>
              </p:cNvPr>
              <p:cNvCxnSpPr/>
              <p:nvPr/>
            </p:nvCxnSpPr>
            <p:spPr>
              <a:xfrm rot="16200000" flipH="1" flipV="1">
                <a:off x="1996249" y="1805800"/>
                <a:ext cx="1079500" cy="127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605A9275-4F0B-4C9C-8F7C-2083B97EBC3F}"/>
                  </a:ext>
                </a:extLst>
              </p:cNvPr>
              <p:cNvCxnSpPr/>
              <p:nvPr/>
            </p:nvCxnSpPr>
            <p:spPr>
              <a:xfrm>
                <a:off x="866242" y="8839"/>
                <a:ext cx="0" cy="1836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2F7BEF5F-2B36-400F-91A2-C443C0DD0A93}"/>
                  </a:ext>
                </a:extLst>
              </p:cNvPr>
              <p:cNvCxnSpPr/>
              <p:nvPr/>
            </p:nvCxnSpPr>
            <p:spPr>
              <a:xfrm>
                <a:off x="339547" y="1281684"/>
                <a:ext cx="0" cy="57594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08D63DA5-7CC4-4221-A545-F937D9806419}"/>
                  </a:ext>
                </a:extLst>
              </p:cNvPr>
              <p:cNvCxnSpPr/>
              <p:nvPr/>
            </p:nvCxnSpPr>
            <p:spPr>
              <a:xfrm rot="16200000">
                <a:off x="2114906" y="1753082"/>
                <a:ext cx="0" cy="1763395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74287015-E63F-45DC-829A-29C31B5FF45F}"/>
                  </a:ext>
                </a:extLst>
              </p:cNvPr>
              <p:cNvCxnSpPr/>
              <p:nvPr/>
            </p:nvCxnSpPr>
            <p:spPr>
              <a:xfrm rot="16200000">
                <a:off x="2105177" y="1793672"/>
                <a:ext cx="0" cy="86400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9" name="Text Box 196">
                <a:extLst>
                  <a:ext uri="{FF2B5EF4-FFF2-40B4-BE49-F238E27FC236}">
                    <a16:creationId xmlns:a16="http://schemas.microsoft.com/office/drawing/2014/main" id="{824D1F42-12C0-4796-B765-910CD27C90B9}"/>
                  </a:ext>
                </a:extLst>
              </p:cNvPr>
              <p:cNvSpPr txBox="1"/>
              <p:nvPr/>
            </p:nvSpPr>
            <p:spPr>
              <a:xfrm>
                <a:off x="1916583" y="2421331"/>
                <a:ext cx="435151" cy="25048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00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GB" sz="1000">
                  <a:effectLst/>
                  <a:latin typeface="Robot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 Box 198">
                <a:extLst>
                  <a:ext uri="{FF2B5EF4-FFF2-40B4-BE49-F238E27FC236}">
                    <a16:creationId xmlns:a16="http://schemas.microsoft.com/office/drawing/2014/main" id="{4ABB55E1-DF03-4384-9852-D21DF6D1C994}"/>
                  </a:ext>
                </a:extLst>
              </p:cNvPr>
              <p:cNvSpPr txBox="1"/>
              <p:nvPr/>
            </p:nvSpPr>
            <p:spPr>
              <a:xfrm>
                <a:off x="548640" y="753465"/>
                <a:ext cx="435151" cy="25048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00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GB" sz="1000">
                  <a:effectLst/>
                  <a:latin typeface="Robot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 Box 199">
                <a:extLst>
                  <a:ext uri="{FF2B5EF4-FFF2-40B4-BE49-F238E27FC236}">
                    <a16:creationId xmlns:a16="http://schemas.microsoft.com/office/drawing/2014/main" id="{9BF1A22E-4076-43E9-8619-2DD3998C8261}"/>
                  </a:ext>
                </a:extLst>
              </p:cNvPr>
              <p:cNvSpPr txBox="1"/>
              <p:nvPr/>
            </p:nvSpPr>
            <p:spPr>
              <a:xfrm>
                <a:off x="0" y="1441094"/>
                <a:ext cx="435151" cy="250482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36000" tIns="36000" rIns="36000" bIns="36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cs-CZ" sz="1000">
                    <a:solidFill>
                      <a:srgbClr val="000000"/>
                    </a:solidFill>
                    <a:effectLst/>
                    <a:latin typeface="Roboto" panose="02000000000000000000" pitchFamily="2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lang="en-GB" sz="1000">
                  <a:effectLst/>
                  <a:latin typeface="Roboto" panose="020000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1" name="d63c0ef2-4c0d-4480-b8e9-ddf69609122b" descr="Image">
            <a:extLst>
              <a:ext uri="{FF2B5EF4-FFF2-40B4-BE49-F238E27FC236}">
                <a16:creationId xmlns:a16="http://schemas.microsoft.com/office/drawing/2014/main" id="{AB254A52-A65D-4EC7-BD46-E71F8869724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4" r="7151" b="24894"/>
          <a:stretch/>
        </p:blipFill>
        <p:spPr bwMode="auto">
          <a:xfrm rot="5400000">
            <a:off x="2157129" y="3146002"/>
            <a:ext cx="3317471" cy="14536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73ED74-2146-47CC-A052-515D786768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40" y="4379584"/>
            <a:ext cx="900776" cy="1152000"/>
          </a:xfrm>
          <a:prstGeom prst="rect">
            <a:avLst/>
          </a:prstGeom>
          <a:noFill/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7ECF15B-C853-4F74-A553-C5D4CBFCAA1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82" r="11537" b="17180"/>
          <a:stretch/>
        </p:blipFill>
        <p:spPr bwMode="auto">
          <a:xfrm rot="5400000">
            <a:off x="5016045" y="2973440"/>
            <a:ext cx="3331550" cy="18128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18C06FB9-7E25-4149-BE2A-8A443DC645FB}"/>
              </a:ext>
            </a:extLst>
          </p:cNvPr>
          <p:cNvSpPr txBox="1">
            <a:spLocks/>
          </p:cNvSpPr>
          <p:nvPr/>
        </p:nvSpPr>
        <p:spPr>
          <a:xfrm>
            <a:off x="551866" y="1833884"/>
            <a:ext cx="1812898" cy="721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Koncept</a:t>
            </a:r>
            <a:endParaRPr lang="en-US" dirty="0"/>
          </a:p>
        </p:txBody>
      </p:sp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8AD783F4-ABD3-46CE-8823-3B46E9FDF99F}"/>
              </a:ext>
            </a:extLst>
          </p:cNvPr>
          <p:cNvSpPr txBox="1">
            <a:spLocks/>
          </p:cNvSpPr>
          <p:nvPr/>
        </p:nvSpPr>
        <p:spPr>
          <a:xfrm>
            <a:off x="2909416" y="1832644"/>
            <a:ext cx="1812898" cy="721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1:66</a:t>
            </a:r>
            <a:endParaRPr lang="en-US" dirty="0"/>
          </a:p>
        </p:txBody>
      </p:sp>
      <p:sp>
        <p:nvSpPr>
          <p:cNvPr id="36" name="Content Placeholder 1">
            <a:extLst>
              <a:ext uri="{FF2B5EF4-FFF2-40B4-BE49-F238E27FC236}">
                <a16:creationId xmlns:a16="http://schemas.microsoft.com/office/drawing/2014/main" id="{2533A913-CE27-4599-A36D-BA7C912156A2}"/>
              </a:ext>
            </a:extLst>
          </p:cNvPr>
          <p:cNvSpPr txBox="1">
            <a:spLocks/>
          </p:cNvSpPr>
          <p:nvPr/>
        </p:nvSpPr>
        <p:spPr>
          <a:xfrm>
            <a:off x="5775371" y="1832644"/>
            <a:ext cx="1812898" cy="72172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1:1</a:t>
            </a:r>
            <a:endParaRPr lang="en-US" dirty="0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AE1DB2B8-565E-4E1B-A5A4-DE0CCCDCC1AC}"/>
              </a:ext>
            </a:extLst>
          </p:cNvPr>
          <p:cNvSpPr/>
          <p:nvPr/>
        </p:nvSpPr>
        <p:spPr>
          <a:xfrm>
            <a:off x="4983502" y="3823663"/>
            <a:ext cx="381000" cy="313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8AFD48EE-E832-4292-9D4D-5AEFB39B46FC}"/>
              </a:ext>
            </a:extLst>
          </p:cNvPr>
          <p:cNvSpPr/>
          <p:nvPr/>
        </p:nvSpPr>
        <p:spPr>
          <a:xfrm>
            <a:off x="2323595" y="3823664"/>
            <a:ext cx="381000" cy="313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9" name="Изображение 4">
            <a:extLst>
              <a:ext uri="{FF2B5EF4-FFF2-40B4-BE49-F238E27FC236}">
                <a16:creationId xmlns:a16="http://schemas.microsoft.com/office/drawing/2014/main" id="{2114B733-3606-40BC-9360-579A612F5ACD}"/>
              </a:ext>
            </a:extLst>
          </p:cNvPr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63" t="7487" r="8734" b="11748"/>
          <a:stretch/>
        </p:blipFill>
        <p:spPr>
          <a:xfrm>
            <a:off x="8594218" y="2895217"/>
            <a:ext cx="3031067" cy="2226787"/>
          </a:xfrm>
          <a:prstGeom prst="rect">
            <a:avLst/>
          </a:prstGeom>
        </p:spPr>
      </p:pic>
      <p:sp>
        <p:nvSpPr>
          <p:cNvPr id="40" name="Content Placeholder 1">
            <a:extLst>
              <a:ext uri="{FF2B5EF4-FFF2-40B4-BE49-F238E27FC236}">
                <a16:creationId xmlns:a16="http://schemas.microsoft.com/office/drawing/2014/main" id="{40A51548-58BE-42CA-B9C4-EFBD06229351}"/>
              </a:ext>
            </a:extLst>
          </p:cNvPr>
          <p:cNvSpPr txBox="1">
            <a:spLocks/>
          </p:cNvSpPr>
          <p:nvPr/>
        </p:nvSpPr>
        <p:spPr>
          <a:xfrm>
            <a:off x="8859118" y="1743217"/>
            <a:ext cx="2501265" cy="100236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6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88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Prototyp</a:t>
            </a:r>
          </a:p>
          <a:p>
            <a:pPr marL="0" lvl="1" indent="0" algn="ctr">
              <a:buFont typeface="Arial" panose="020B0604020202020204" pitchFamily="34" charset="0"/>
              <a:buNone/>
            </a:pPr>
            <a:r>
              <a:rPr lang="cs-CZ" dirty="0"/>
              <a:t>Výsledek projektu</a:t>
            </a:r>
            <a:endParaRPr lang="en-US" dirty="0"/>
          </a:p>
        </p:txBody>
      </p:sp>
      <p:sp>
        <p:nvSpPr>
          <p:cNvPr id="41" name="Arrow: Right 40">
            <a:extLst>
              <a:ext uri="{FF2B5EF4-FFF2-40B4-BE49-F238E27FC236}">
                <a16:creationId xmlns:a16="http://schemas.microsoft.com/office/drawing/2014/main" id="{E4265F80-11AB-4994-BE26-66B98CD93BA0}"/>
              </a:ext>
            </a:extLst>
          </p:cNvPr>
          <p:cNvSpPr/>
          <p:nvPr/>
        </p:nvSpPr>
        <p:spPr>
          <a:xfrm>
            <a:off x="7921420" y="3849799"/>
            <a:ext cx="381000" cy="3132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23319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843CAD-8AE9-4A83-AFE4-4A1DACFE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5550429" cy="3527445"/>
          </a:xfrm>
        </p:spPr>
        <p:txBody>
          <a:bodyPr/>
          <a:lstStyle/>
          <a:p>
            <a:r>
              <a:rPr lang="cs-CZ" b="1" dirty="0"/>
              <a:t>4. Návrh a testování prototypu zařízení</a:t>
            </a:r>
          </a:p>
          <a:p>
            <a:r>
              <a:rPr lang="cs-CZ" dirty="0"/>
              <a:t>Jednotka pro sorpci radioizotopů</a:t>
            </a:r>
          </a:p>
          <a:p>
            <a:r>
              <a:rPr lang="cs-CZ" dirty="0"/>
              <a:t>A fixaci použitého sorbentu do formy vhodné k uložení</a:t>
            </a:r>
          </a:p>
          <a:p>
            <a:r>
              <a:rPr lang="cs-CZ" b="1" dirty="0"/>
              <a:t>Současný stav projektu</a:t>
            </a:r>
          </a:p>
          <a:p>
            <a:endParaRPr lang="cs-CZ" b="1" dirty="0"/>
          </a:p>
          <a:p>
            <a:r>
              <a:rPr lang="cs-CZ" b="1" dirty="0"/>
              <a:t>Testovací provoz </a:t>
            </a:r>
            <a:br>
              <a:rPr lang="cs-CZ" b="1" dirty="0"/>
            </a:br>
            <a:r>
              <a:rPr lang="cs-CZ" b="1" dirty="0"/>
              <a:t>v 2. polovině roku 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C2BA0-D1D2-4461-AB35-DBC71344B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39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3A921-39AF-46C4-AC1D-58EEC655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Výzkum</a:t>
            </a:r>
            <a:r>
              <a:rPr lang="en-GB" sz="3200" dirty="0"/>
              <a:t> a </a:t>
            </a:r>
            <a:r>
              <a:rPr lang="en-GB" sz="3200" dirty="0" err="1"/>
              <a:t>vývoj</a:t>
            </a:r>
            <a:r>
              <a:rPr lang="en-GB" sz="3200" dirty="0"/>
              <a:t> </a:t>
            </a:r>
            <a:r>
              <a:rPr lang="en-GB" sz="3200" dirty="0" err="1"/>
              <a:t>mobilního</a:t>
            </a:r>
            <a:r>
              <a:rPr lang="en-GB" sz="3200" dirty="0"/>
              <a:t> </a:t>
            </a:r>
            <a:r>
              <a:rPr lang="en-GB" sz="3200" dirty="0" err="1"/>
              <a:t>zařízení</a:t>
            </a:r>
            <a:r>
              <a:rPr lang="en-GB" sz="3200" dirty="0"/>
              <a:t> pro </a:t>
            </a:r>
            <a:r>
              <a:rPr lang="en-GB" sz="3200" dirty="0" err="1"/>
              <a:t>zpracování</a:t>
            </a:r>
            <a:r>
              <a:rPr lang="en-GB" sz="3200" dirty="0"/>
              <a:t> </a:t>
            </a:r>
            <a:r>
              <a:rPr lang="en-GB" sz="3200" dirty="0" err="1"/>
              <a:t>kapalného</a:t>
            </a:r>
            <a:r>
              <a:rPr lang="en-GB" sz="3200" dirty="0"/>
              <a:t> </a:t>
            </a:r>
            <a:r>
              <a:rPr lang="en-GB" sz="3200" dirty="0" err="1"/>
              <a:t>radioaktivního</a:t>
            </a:r>
            <a:r>
              <a:rPr lang="en-GB" sz="3200" dirty="0"/>
              <a:t> </a:t>
            </a:r>
            <a:r>
              <a:rPr lang="en-GB" sz="3200" dirty="0" err="1"/>
              <a:t>odpadu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02BD6-AFE1-4365-8273-E7A8C46F0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011"/>
          <a:stretch/>
        </p:blipFill>
        <p:spPr>
          <a:xfrm>
            <a:off x="4625915" y="1800000"/>
            <a:ext cx="7566085" cy="393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781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5304D-3FA3-4942-8785-84C1D262F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AFF121-486D-497C-B800-CF830757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Sorpce v denním životě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52CA78-A196-4441-837A-3CA1A9E8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755289"/>
            <a:ext cx="2204026" cy="22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A89FCD-25E5-455C-897D-5A4BE501B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3565" r="31666" b="3194"/>
          <a:stretch/>
        </p:blipFill>
        <p:spPr bwMode="auto">
          <a:xfrm>
            <a:off x="3284749" y="1800000"/>
            <a:ext cx="1129289" cy="22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lica Gel - Powerful Industrial Strength Desiccant Bags (Qty:1000)">
            <a:extLst>
              <a:ext uri="{FF2B5EF4-FFF2-40B4-BE49-F238E27FC236}">
                <a16:creationId xmlns:a16="http://schemas.microsoft.com/office/drawing/2014/main" id="{98C8A616-8A47-480F-81A5-49D405FA0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6408" b="11761"/>
          <a:stretch/>
        </p:blipFill>
        <p:spPr bwMode="auto">
          <a:xfrm>
            <a:off x="2624271" y="4351376"/>
            <a:ext cx="1789767" cy="13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tivated Carbon Air Filter at Rs 900/piece | Pattanam Pudhur | Coimbatore|  ID: 16855969830">
            <a:extLst>
              <a:ext uri="{FF2B5EF4-FFF2-40B4-BE49-F238E27FC236}">
                <a16:creationId xmlns:a16="http://schemas.microsoft.com/office/drawing/2014/main" id="{CD78E20C-7DF1-4EB8-81D3-881B5620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33" y="4104782"/>
            <a:ext cx="1789766" cy="1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D-100 Full Face Respirator Gas Mask with Organic Vapor P-A-1 Filter Set  for Survivalists, Home Improvement, &amp; Painting — Parcil Distribution">
            <a:extLst>
              <a:ext uri="{FF2B5EF4-FFF2-40B4-BE49-F238E27FC236}">
                <a16:creationId xmlns:a16="http://schemas.microsoft.com/office/drawing/2014/main" id="{03E9CDEF-A2E3-440E-87CD-79B96E97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64" y="3832908"/>
            <a:ext cx="1864686" cy="18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pur - Suché čištění koberců a vybraných potahových látek |">
            <a:extLst>
              <a:ext uri="{FF2B5EF4-FFF2-40B4-BE49-F238E27FC236}">
                <a16:creationId xmlns:a16="http://schemas.microsoft.com/office/drawing/2014/main" id="{0A1A698E-ABE7-4E10-8A1C-E5072779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316" y="3377219"/>
            <a:ext cx="1429081" cy="19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hlcovač vlhkosti a pachu CLEANHOME | Den Braven">
            <a:extLst>
              <a:ext uri="{FF2B5EF4-FFF2-40B4-BE49-F238E27FC236}">
                <a16:creationId xmlns:a16="http://schemas.microsoft.com/office/drawing/2014/main" id="{B571C179-7F60-4197-9DC6-CB4D851D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1" y="3959315"/>
            <a:ext cx="1561770" cy="1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MECTA BAGS | Pharmacy Online">
            <a:extLst>
              <a:ext uri="{FF2B5EF4-FFF2-40B4-BE49-F238E27FC236}">
                <a16:creationId xmlns:a16="http://schemas.microsoft.com/office/drawing/2014/main" id="{E7D3B63D-C1BB-4AB1-AD9D-32F8460C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29" y="1839169"/>
            <a:ext cx="2404682" cy="188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Živočišné uhlí: Na jaké problémy jej můžeme použít? / Lékarnické kapky">
            <a:extLst>
              <a:ext uri="{FF2B5EF4-FFF2-40B4-BE49-F238E27FC236}">
                <a16:creationId xmlns:a16="http://schemas.microsoft.com/office/drawing/2014/main" id="{95667550-B61E-4752-8DCE-8B86E7DDF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3"/>
          <a:stretch/>
        </p:blipFill>
        <p:spPr bwMode="auto">
          <a:xfrm>
            <a:off x="8464015" y="1635115"/>
            <a:ext cx="2818262" cy="16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8EC4873-3B99-46F1-9884-D48CCDC7304B}"/>
              </a:ext>
            </a:extLst>
          </p:cNvPr>
          <p:cNvSpPr/>
          <p:nvPr/>
        </p:nvSpPr>
        <p:spPr>
          <a:xfrm>
            <a:off x="360914" y="1289157"/>
            <a:ext cx="4556297" cy="276261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Úprava pitné vody</a:t>
            </a:r>
            <a:endParaRPr lang="cs-CZ" b="1" dirty="0">
              <a:solidFill>
                <a:schemeClr val="tx1"/>
              </a:solidFill>
            </a:endParaRP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E59DCE3F-6452-4878-A843-5940077D28BA}"/>
              </a:ext>
            </a:extLst>
          </p:cNvPr>
          <p:cNvSpPr/>
          <p:nvPr/>
        </p:nvSpPr>
        <p:spPr>
          <a:xfrm>
            <a:off x="4917211" y="1515070"/>
            <a:ext cx="6104575" cy="2317838"/>
          </a:xfrm>
          <a:custGeom>
            <a:avLst/>
            <a:gdLst>
              <a:gd name="connsiteX0" fmla="*/ 0 w 6104575"/>
              <a:gd name="connsiteY0" fmla="*/ 0 h 2317838"/>
              <a:gd name="connsiteX1" fmla="*/ 6104575 w 6104575"/>
              <a:gd name="connsiteY1" fmla="*/ 0 h 2317838"/>
              <a:gd name="connsiteX2" fmla="*/ 6104575 w 6104575"/>
              <a:gd name="connsiteY2" fmla="*/ 2317838 h 2317838"/>
              <a:gd name="connsiteX3" fmla="*/ 0 w 6104575"/>
              <a:gd name="connsiteY3" fmla="*/ 2317838 h 2317838"/>
              <a:gd name="connsiteX4" fmla="*/ 0 w 6104575"/>
              <a:gd name="connsiteY4" fmla="*/ 0 h 2317838"/>
              <a:gd name="connsiteX0" fmla="*/ 0 w 6104575"/>
              <a:gd name="connsiteY0" fmla="*/ 0 h 2317838"/>
              <a:gd name="connsiteX1" fmla="*/ 6104575 w 6104575"/>
              <a:gd name="connsiteY1" fmla="*/ 0 h 2317838"/>
              <a:gd name="connsiteX2" fmla="*/ 6071918 w 6104575"/>
              <a:gd name="connsiteY2" fmla="*/ 1762666 h 2317838"/>
              <a:gd name="connsiteX3" fmla="*/ 0 w 6104575"/>
              <a:gd name="connsiteY3" fmla="*/ 2317838 h 2317838"/>
              <a:gd name="connsiteX4" fmla="*/ 0 w 6104575"/>
              <a:gd name="connsiteY4" fmla="*/ 0 h 2317838"/>
              <a:gd name="connsiteX0" fmla="*/ 0 w 6104575"/>
              <a:gd name="connsiteY0" fmla="*/ 0 h 2317838"/>
              <a:gd name="connsiteX1" fmla="*/ 6104575 w 6104575"/>
              <a:gd name="connsiteY1" fmla="*/ 0 h 2317838"/>
              <a:gd name="connsiteX2" fmla="*/ 6071918 w 6104575"/>
              <a:gd name="connsiteY2" fmla="*/ 1762666 h 2317838"/>
              <a:gd name="connsiteX3" fmla="*/ 3263403 w 6104575"/>
              <a:gd name="connsiteY3" fmla="*/ 2289487 h 2317838"/>
              <a:gd name="connsiteX4" fmla="*/ 0 w 6104575"/>
              <a:gd name="connsiteY4" fmla="*/ 2317838 h 2317838"/>
              <a:gd name="connsiteX5" fmla="*/ 0 w 6104575"/>
              <a:gd name="connsiteY5" fmla="*/ 0 h 231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4575" h="2317838">
                <a:moveTo>
                  <a:pt x="0" y="0"/>
                </a:moveTo>
                <a:lnTo>
                  <a:pt x="6104575" y="0"/>
                </a:lnTo>
                <a:lnTo>
                  <a:pt x="6071918" y="1762666"/>
                </a:lnTo>
                <a:cubicBezTo>
                  <a:pt x="5734461" y="1796759"/>
                  <a:pt x="3600860" y="2255394"/>
                  <a:pt x="3263403" y="2289487"/>
                </a:cubicBezTo>
                <a:lnTo>
                  <a:pt x="0" y="23178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Medicína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6A6228-AE30-4539-8975-956ABF115E4A}"/>
              </a:ext>
            </a:extLst>
          </p:cNvPr>
          <p:cNvSpPr/>
          <p:nvPr/>
        </p:nvSpPr>
        <p:spPr>
          <a:xfrm>
            <a:off x="510667" y="4185228"/>
            <a:ext cx="4313525" cy="22540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Domácnost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2287D18-E5AC-4D82-80E1-78E1CD382DFB}"/>
              </a:ext>
            </a:extLst>
          </p:cNvPr>
          <p:cNvSpPr/>
          <p:nvPr/>
        </p:nvSpPr>
        <p:spPr>
          <a:xfrm>
            <a:off x="4864533" y="3959316"/>
            <a:ext cx="5133660" cy="214446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Klimatizace a OOP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A2ACAA3-0FF4-4F29-B678-DF8543367B02}"/>
              </a:ext>
            </a:extLst>
          </p:cNvPr>
          <p:cNvSpPr/>
          <p:nvPr/>
        </p:nvSpPr>
        <p:spPr>
          <a:xfrm>
            <a:off x="9564830" y="3178585"/>
            <a:ext cx="2026037" cy="258798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Domácnost</a:t>
            </a:r>
          </a:p>
          <a:p>
            <a:pPr algn="ctr"/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03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1843CAD-8AE9-4A83-AFE4-4A1DACFE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10486495" cy="3527445"/>
          </a:xfrm>
        </p:spPr>
        <p:txBody>
          <a:bodyPr/>
          <a:lstStyle/>
          <a:p>
            <a:r>
              <a:rPr lang="cs-CZ" b="1" dirty="0"/>
              <a:t>Inovativní technologie: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Minimalizaci množství </a:t>
            </a:r>
            <a:r>
              <a:rPr lang="cs-CZ" dirty="0" err="1"/>
              <a:t>kRaO</a:t>
            </a:r>
            <a:r>
              <a:rPr lang="cs-CZ" dirty="0"/>
              <a:t> (provoz, vyřazování)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Minimalizace rizik spojených s nakládáním a likvidací </a:t>
            </a:r>
            <a:r>
              <a:rPr lang="cs-CZ" dirty="0" err="1"/>
              <a:t>kRaO</a:t>
            </a: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Koncept vyvinutý v ČR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8C2BA0-D1D2-4461-AB35-DBC71344B3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40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03A921-39AF-46C4-AC1D-58EEC6555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 err="1"/>
              <a:t>Výzkum</a:t>
            </a:r>
            <a:r>
              <a:rPr lang="en-GB" sz="3200" dirty="0"/>
              <a:t> a </a:t>
            </a:r>
            <a:r>
              <a:rPr lang="en-GB" sz="3200" dirty="0" err="1"/>
              <a:t>vývoj</a:t>
            </a:r>
            <a:r>
              <a:rPr lang="en-GB" sz="3200" dirty="0"/>
              <a:t> </a:t>
            </a:r>
            <a:r>
              <a:rPr lang="en-GB" sz="3200" dirty="0" err="1"/>
              <a:t>mobilního</a:t>
            </a:r>
            <a:r>
              <a:rPr lang="en-GB" sz="3200" dirty="0"/>
              <a:t> </a:t>
            </a:r>
            <a:r>
              <a:rPr lang="en-GB" sz="3200" dirty="0" err="1"/>
              <a:t>zařízení</a:t>
            </a:r>
            <a:r>
              <a:rPr lang="en-GB" sz="3200" dirty="0"/>
              <a:t> pro </a:t>
            </a:r>
            <a:r>
              <a:rPr lang="en-GB" sz="3200" dirty="0" err="1"/>
              <a:t>zpracování</a:t>
            </a:r>
            <a:r>
              <a:rPr lang="en-GB" sz="3200" dirty="0"/>
              <a:t> </a:t>
            </a:r>
            <a:r>
              <a:rPr lang="en-GB" sz="3200" dirty="0" err="1"/>
              <a:t>kapalného</a:t>
            </a:r>
            <a:r>
              <a:rPr lang="en-GB" sz="3200" dirty="0"/>
              <a:t> </a:t>
            </a:r>
            <a:r>
              <a:rPr lang="en-GB" sz="3200" dirty="0" err="1"/>
              <a:t>radioaktivního</a:t>
            </a:r>
            <a:r>
              <a:rPr lang="en-GB" sz="3200" dirty="0"/>
              <a:t> </a:t>
            </a:r>
            <a:r>
              <a:rPr lang="en-GB" sz="3200" dirty="0" err="1"/>
              <a:t>odpadu</a:t>
            </a:r>
            <a:r>
              <a:rPr lang="cs-CZ" sz="3200" dirty="0"/>
              <a:t> - Přínosy </a:t>
            </a:r>
            <a:r>
              <a:rPr lang="cs-CZ" sz="3200" dirty="0" err="1"/>
              <a:t>pojektu</a:t>
            </a:r>
            <a:endParaRPr lang="en-GB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02BD6-AFE1-4365-8273-E7A8C46F0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011"/>
          <a:stretch/>
        </p:blipFill>
        <p:spPr>
          <a:xfrm>
            <a:off x="7128934" y="3307092"/>
            <a:ext cx="4588933" cy="23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533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Výzkum a testování </a:t>
            </a:r>
            <a:r>
              <a:rPr lang="cs-CZ" dirty="0" err="1"/>
              <a:t>ionexových</a:t>
            </a:r>
            <a:r>
              <a:rPr lang="cs-CZ" dirty="0"/>
              <a:t> hmot – technická podpora (TP) elektráren</a:t>
            </a:r>
            <a:endParaRPr lang="en-US" dirty="0"/>
          </a:p>
          <a:p>
            <a:pPr lvl="2"/>
            <a:r>
              <a:rPr lang="cs-CZ" dirty="0"/>
              <a:t>Charakterizace </a:t>
            </a:r>
            <a:r>
              <a:rPr lang="cs-CZ" dirty="0" err="1"/>
              <a:t>ionexových</a:t>
            </a:r>
            <a:r>
              <a:rPr lang="cs-CZ" dirty="0"/>
              <a:t> hmot</a:t>
            </a:r>
          </a:p>
          <a:p>
            <a:pPr lvl="2"/>
            <a:r>
              <a:rPr lang="cs-CZ" dirty="0"/>
              <a:t>Výroba vody pro parovodní cyklus</a:t>
            </a:r>
            <a:endParaRPr lang="en-GB" dirty="0"/>
          </a:p>
          <a:p>
            <a:pPr lvl="2"/>
            <a:r>
              <a:rPr lang="cs-CZ" dirty="0" err="1"/>
              <a:t>Ionexy</a:t>
            </a:r>
            <a:r>
              <a:rPr lang="cs-CZ" dirty="0"/>
              <a:t> primárního okruhu JE </a:t>
            </a:r>
          </a:p>
          <a:p>
            <a:r>
              <a:rPr lang="cs-CZ" dirty="0"/>
              <a:t>Výzkum a testování sorbentů pro zpracování </a:t>
            </a:r>
            <a:r>
              <a:rPr lang="cs-CZ" dirty="0" err="1"/>
              <a:t>kRaO</a:t>
            </a:r>
            <a:r>
              <a:rPr lang="cs-CZ" dirty="0"/>
              <a:t>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Sorpční modul pro likvidaci těžké havárie jaderné elektrárny (</a:t>
            </a:r>
            <a:r>
              <a:rPr lang="cs-CZ" dirty="0" err="1"/>
              <a:t>SevAcc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Výzkum</a:t>
            </a:r>
            <a:r>
              <a:rPr lang="en-GB" dirty="0"/>
              <a:t> a </a:t>
            </a:r>
            <a:r>
              <a:rPr lang="en-GB" dirty="0" err="1"/>
              <a:t>vývoj</a:t>
            </a:r>
            <a:r>
              <a:rPr lang="en-GB" dirty="0"/>
              <a:t> </a:t>
            </a:r>
            <a:r>
              <a:rPr lang="en-GB" dirty="0" err="1"/>
              <a:t>mobilního</a:t>
            </a:r>
            <a:r>
              <a:rPr lang="en-GB" dirty="0"/>
              <a:t> </a:t>
            </a:r>
            <a:r>
              <a:rPr lang="en-GB" dirty="0" err="1"/>
              <a:t>zařízení</a:t>
            </a:r>
            <a:r>
              <a:rPr lang="en-GB" dirty="0"/>
              <a:t> pro </a:t>
            </a:r>
            <a:r>
              <a:rPr lang="en-GB" dirty="0" err="1"/>
              <a:t>zpracování</a:t>
            </a:r>
            <a:r>
              <a:rPr lang="en-GB" dirty="0"/>
              <a:t> </a:t>
            </a:r>
            <a:r>
              <a:rPr lang="en-GB" dirty="0" err="1"/>
              <a:t>kapalného</a:t>
            </a:r>
            <a:r>
              <a:rPr lang="en-GB" dirty="0"/>
              <a:t> </a:t>
            </a:r>
            <a:r>
              <a:rPr lang="en-GB" dirty="0" err="1"/>
              <a:t>radioaktivního</a:t>
            </a:r>
            <a:r>
              <a:rPr lang="en-GB" dirty="0"/>
              <a:t> </a:t>
            </a:r>
            <a:r>
              <a:rPr lang="en-GB" dirty="0" err="1"/>
              <a:t>odpadu</a:t>
            </a:r>
            <a:endParaRPr lang="cs-CZ" dirty="0"/>
          </a:p>
          <a:p>
            <a:r>
              <a:rPr lang="cs-CZ" dirty="0"/>
              <a:t>Sorpce rtuti ze spalin – </a:t>
            </a:r>
            <a:r>
              <a:rPr lang="cs-CZ" dirty="0" err="1"/>
              <a:t>VaV</a:t>
            </a:r>
            <a:r>
              <a:rPr lang="cs-CZ" dirty="0"/>
              <a:t>, průmyslová spolupráce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Snižování emisí polutantů v plynech a vodních roztocích pomocí zeolitů a jejich </a:t>
            </a:r>
            <a:r>
              <a:rPr lang="cs-CZ" dirty="0" err="1"/>
              <a:t>kompozitů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41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Projekty řešené v CVŘ/ÚJV Řež</a:t>
            </a:r>
            <a:br>
              <a:rPr lang="cs-CZ" dirty="0"/>
            </a:br>
            <a:endParaRPr lang="en-GB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50D2C1-4E39-4F0C-90A4-C6F044CC13ED}"/>
              </a:ext>
            </a:extLst>
          </p:cNvPr>
          <p:cNvSpPr/>
          <p:nvPr/>
        </p:nvSpPr>
        <p:spPr>
          <a:xfrm>
            <a:off x="532661" y="1808162"/>
            <a:ext cx="10728324" cy="2592911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429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2"/>
            <a:r>
              <a:rPr lang="cs-CZ" b="1" dirty="0"/>
              <a:t>Řešitelé: </a:t>
            </a:r>
            <a:r>
              <a:rPr lang="cs-CZ" dirty="0"/>
              <a:t>CVŘ, ÚJV Řež, ČEZ EP, VŠCHT Praha, Perloza, AV Eko </a:t>
            </a:r>
            <a:r>
              <a:rPr lang="cs-CZ" dirty="0" err="1"/>
              <a:t>color</a:t>
            </a:r>
            <a:r>
              <a:rPr lang="cs-CZ" dirty="0"/>
              <a:t>, </a:t>
            </a:r>
            <a:r>
              <a:rPr lang="cs-CZ" dirty="0" err="1"/>
              <a:t>ZeoCem</a:t>
            </a:r>
            <a:endParaRPr lang="cs-CZ" dirty="0"/>
          </a:p>
          <a:p>
            <a:pPr lvl="2"/>
            <a:r>
              <a:rPr lang="cs-CZ" b="1" dirty="0"/>
              <a:t>Trvání:</a:t>
            </a:r>
            <a:r>
              <a:rPr lang="cs-CZ" dirty="0"/>
              <a:t> 01/2018 – 12/2021</a:t>
            </a:r>
          </a:p>
          <a:p>
            <a:pPr lvl="2"/>
            <a:r>
              <a:rPr lang="cs-CZ" b="1" dirty="0"/>
              <a:t>Rozpočet:</a:t>
            </a:r>
            <a:r>
              <a:rPr lang="cs-CZ" dirty="0"/>
              <a:t> 15,7 mil CZK</a:t>
            </a:r>
          </a:p>
          <a:p>
            <a:pPr lvl="2"/>
            <a:r>
              <a:rPr lang="cs-CZ" dirty="0"/>
              <a:t>Projekt finančně Technologická Agentura ČR (TH03030335)</a:t>
            </a:r>
          </a:p>
          <a:p>
            <a:pPr marL="288000" lvl="2" indent="0">
              <a:buNone/>
            </a:pPr>
            <a:endParaRPr lang="cs-CZ" dirty="0"/>
          </a:p>
          <a:p>
            <a:pPr marL="288000" lvl="2" indent="0">
              <a:buNone/>
            </a:pPr>
            <a:r>
              <a:rPr lang="cs-CZ" b="1" dirty="0"/>
              <a:t>Cíle projektu</a:t>
            </a:r>
          </a:p>
          <a:p>
            <a:pPr lvl="2"/>
            <a:r>
              <a:rPr lang="cs-CZ" dirty="0"/>
              <a:t>Nalezení vhodných sorpčních materiálů pro sorpci především rtuti ze spalin (v návaznosti na nové legislativní požadavky EU) a sorpci stopových polutantů z vodných roztoků</a:t>
            </a:r>
          </a:p>
          <a:p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42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pic>
        <p:nvPicPr>
          <p:cNvPr id="1030" name="Picture 6" descr="Korporátní identita - Technologická agentura ČR">
            <a:extLst>
              <a:ext uri="{FF2B5EF4-FFF2-40B4-BE49-F238E27FC236}">
                <a16:creationId xmlns:a16="http://schemas.microsoft.com/office/drawing/2014/main" id="{CE2F2961-75ED-406F-9602-7CCA530A5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0092" y="2025629"/>
            <a:ext cx="1050070" cy="105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3029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D53516-043B-482D-A22F-F28D11021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Náplň projektu: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Synt</a:t>
            </a:r>
            <a:r>
              <a:rPr lang="cs-CZ" dirty="0" err="1"/>
              <a:t>éza</a:t>
            </a:r>
            <a:r>
              <a:rPr lang="cs-CZ" dirty="0"/>
              <a:t> a výroba nových sorpčních materiálů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Laboratorní testování sorpčních materiálů (cca 140 materiálů)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Ověření sorpčních materiálů na reálných spalinách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5649A-D091-4F85-BA37-5F0498C51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43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863BEE-500B-4F53-9C06-A7E7A977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pic>
        <p:nvPicPr>
          <p:cNvPr id="5" name="Picture 2" descr="Image result for pile powder">
            <a:extLst>
              <a:ext uri="{FF2B5EF4-FFF2-40B4-BE49-F238E27FC236}">
                <a16:creationId xmlns:a16="http://schemas.microsoft.com/office/drawing/2014/main" id="{FC1781F4-F18E-44B5-9586-633CD8F22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97" y="3531135"/>
            <a:ext cx="2801380" cy="1918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3707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D53516-043B-482D-A22F-F28D11021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Synt</a:t>
            </a:r>
            <a:r>
              <a:rPr lang="cs-CZ" dirty="0" err="1"/>
              <a:t>éza</a:t>
            </a:r>
            <a:r>
              <a:rPr lang="cs-CZ" dirty="0"/>
              <a:t> a výroba nových sorpčních materiálů (</a:t>
            </a:r>
            <a:r>
              <a:rPr lang="cs-CZ" b="1" dirty="0"/>
              <a:t>modifikace elektrárenského popílku</a:t>
            </a:r>
            <a:r>
              <a:rPr lang="cs-CZ" dirty="0"/>
              <a:t>, modifikace přírodních zeolitů)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5649A-D091-4F85-BA37-5F0498C51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44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863BEE-500B-4F53-9C06-A7E7A977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pic>
        <p:nvPicPr>
          <p:cNvPr id="5" name="Picture 16">
            <a:extLst>
              <a:ext uri="{FF2B5EF4-FFF2-40B4-BE49-F238E27FC236}">
                <a16:creationId xmlns:a16="http://schemas.microsoft.com/office/drawing/2014/main" id="{FD5942ED-26D8-4511-BA9A-087925308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836" y="3429000"/>
            <a:ext cx="2578832" cy="20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>
            <a:extLst>
              <a:ext uri="{FF2B5EF4-FFF2-40B4-BE49-F238E27FC236}">
                <a16:creationId xmlns:a16="http://schemas.microsoft.com/office/drawing/2014/main" id="{173780F2-8BD7-4882-BAD6-A42F4582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1565" y="3429000"/>
            <a:ext cx="2577403" cy="2030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A98F32F-C805-4A54-A1AE-385F3EEA607E}"/>
              </a:ext>
            </a:extLst>
          </p:cNvPr>
          <p:cNvSpPr/>
          <p:nvPr/>
        </p:nvSpPr>
        <p:spPr>
          <a:xfrm>
            <a:off x="3491715" y="4140200"/>
            <a:ext cx="656951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 descr="Macintosh HD:Users:karmenkremenic:Downloads:IMG_20181127_145408.jpg">
            <a:extLst>
              <a:ext uri="{FF2B5EF4-FFF2-40B4-BE49-F238E27FC236}">
                <a16:creationId xmlns:a16="http://schemas.microsoft.com/office/drawing/2014/main" id="{07599AE5-B078-4836-8424-A42E4C5D0F9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7" t="37184" b="23588"/>
          <a:stretch/>
        </p:blipFill>
        <p:spPr bwMode="auto">
          <a:xfrm>
            <a:off x="8234160" y="2967644"/>
            <a:ext cx="3226002" cy="25854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3166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9D53516-043B-482D-A22F-F28D110214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err="1"/>
              <a:t>Synt</a:t>
            </a:r>
            <a:r>
              <a:rPr lang="cs-CZ" dirty="0" err="1"/>
              <a:t>éza</a:t>
            </a:r>
            <a:r>
              <a:rPr lang="cs-CZ" dirty="0"/>
              <a:t> a výroba nových sorpčních materiálů (modifikace elektrárenského popílku, </a:t>
            </a:r>
            <a:r>
              <a:rPr lang="cs-CZ" b="1" dirty="0"/>
              <a:t>modifikace přírodních zeolitů</a:t>
            </a:r>
            <a:r>
              <a:rPr lang="cs-CZ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5649A-D091-4F85-BA37-5F0498C516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45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863BEE-500B-4F53-9C06-A7E7A977B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A98F32F-C805-4A54-A1AE-385F3EEA607E}"/>
              </a:ext>
            </a:extLst>
          </p:cNvPr>
          <p:cNvSpPr/>
          <p:nvPr/>
        </p:nvSpPr>
        <p:spPr>
          <a:xfrm>
            <a:off x="4146594" y="4011265"/>
            <a:ext cx="656951" cy="6265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 descr="A picture containing outdoor, building, sitting, broken&#10;&#10;Description automatically generated">
            <a:extLst>
              <a:ext uri="{FF2B5EF4-FFF2-40B4-BE49-F238E27FC236}">
                <a16:creationId xmlns:a16="http://schemas.microsoft.com/office/drawing/2014/main" id="{8690CA80-F32E-4792-B9FD-8FA44B0761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5" r="25025"/>
          <a:stretch/>
        </p:blipFill>
        <p:spPr>
          <a:xfrm>
            <a:off x="5141295" y="2835694"/>
            <a:ext cx="3283040" cy="2717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73167D1-8105-4D29-8CFB-8C92BAAEABF1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4" t="40068" r="27248" b="22247"/>
          <a:stretch/>
        </p:blipFill>
        <p:spPr bwMode="auto">
          <a:xfrm>
            <a:off x="8663935" y="2835693"/>
            <a:ext cx="2418931" cy="27173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A6D0D0-85B9-4E3A-B359-D303D06A15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16" y="3411183"/>
            <a:ext cx="3246303" cy="18266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0175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A9C33A-FAF9-49C8-8BD4-A580E9457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Laboratorní testování sorpčních materiálů (cca 140 materiálů)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F21A36-BD8E-4ACE-9B92-F36FAE8F8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46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4115F9-C4C7-48B9-9E62-1AB4704D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pic>
        <p:nvPicPr>
          <p:cNvPr id="7" name="Picture 2" descr="C:\VEVRU\Granty\TAČR_Hg\eksikátor.png">
            <a:extLst>
              <a:ext uri="{FF2B5EF4-FFF2-40B4-BE49-F238E27FC236}">
                <a16:creationId xmlns:a16="http://schemas.microsoft.com/office/drawing/2014/main" id="{700E2CEA-736B-4F4E-A865-DD7A9F3B5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907913"/>
            <a:ext cx="2967387" cy="23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4" descr="C:\VEVRU\Granty\TAČR_Hg\FOTO\45091033_318575892277726_4165712922401570816_n.jpg">
            <a:extLst>
              <a:ext uri="{FF2B5EF4-FFF2-40B4-BE49-F238E27FC236}">
                <a16:creationId xmlns:a16="http://schemas.microsoft.com/office/drawing/2014/main" id="{121DD2C0-5CE3-43F1-ADB2-39D61542CB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r="14411"/>
          <a:stretch/>
        </p:blipFill>
        <p:spPr bwMode="auto">
          <a:xfrm>
            <a:off x="9545386" y="4011346"/>
            <a:ext cx="1914775" cy="1541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Obrázek 3" descr="C:\VEVRU\Granty\TAČR_Hg\FOTO\45079411_513416295834114_5936400962129231872_n.jpg">
            <a:extLst>
              <a:ext uri="{FF2B5EF4-FFF2-40B4-BE49-F238E27FC236}">
                <a16:creationId xmlns:a16="http://schemas.microsoft.com/office/drawing/2014/main" id="{FA77BA08-8DD5-44C3-B5DC-1F6ED66A2E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0" r="28190"/>
          <a:stretch/>
        </p:blipFill>
        <p:spPr bwMode="auto">
          <a:xfrm>
            <a:off x="9545387" y="2025629"/>
            <a:ext cx="1926613" cy="17645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8829232-5C52-4699-8A2A-535EE4355A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6390943"/>
              </p:ext>
            </p:extLst>
          </p:nvPr>
        </p:nvGraphicFramePr>
        <p:xfrm>
          <a:off x="1153869" y="2907913"/>
          <a:ext cx="4262193" cy="21551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30301">
                  <a:extLst>
                    <a:ext uri="{9D8B030D-6E8A-4147-A177-3AD203B41FA5}">
                      <a16:colId xmlns:a16="http://schemas.microsoft.com/office/drawing/2014/main" val="73725315"/>
                    </a:ext>
                  </a:extLst>
                </a:gridCol>
                <a:gridCol w="1187707">
                  <a:extLst>
                    <a:ext uri="{9D8B030D-6E8A-4147-A177-3AD203B41FA5}">
                      <a16:colId xmlns:a16="http://schemas.microsoft.com/office/drawing/2014/main" val="3395637912"/>
                    </a:ext>
                  </a:extLst>
                </a:gridCol>
                <a:gridCol w="1744185">
                  <a:extLst>
                    <a:ext uri="{9D8B030D-6E8A-4147-A177-3AD203B41FA5}">
                      <a16:colId xmlns:a16="http://schemas.microsoft.com/office/drawing/2014/main" val="4139255039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Parametr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Jednotka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Testovací atmosféra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6548444"/>
                  </a:ext>
                </a:extLst>
              </a:tr>
              <a:tr h="34204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teplota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°C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25,0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55214903"/>
                  </a:ext>
                </a:extLst>
              </a:tr>
              <a:tr h="32403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tlak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Pa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101 325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58436546"/>
                  </a:ext>
                </a:extLst>
              </a:tr>
              <a:tr h="306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 err="1">
                          <a:effectLst/>
                        </a:rPr>
                        <a:t>Hg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 dirty="0" err="1">
                          <a:effectLst/>
                        </a:rPr>
                        <a:t>ppm</a:t>
                      </a:r>
                      <a:endParaRPr lang="cs-CZ" sz="18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b="1">
                          <a:effectLst/>
                        </a:rPr>
                        <a:t>18</a:t>
                      </a:r>
                      <a:endParaRPr lang="cs-CZ" sz="1800" b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8632977"/>
                  </a:ext>
                </a:extLst>
              </a:tr>
              <a:tr h="3600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CO</a:t>
                      </a:r>
                      <a:r>
                        <a:rPr lang="cs-CZ" sz="1800" baseline="-25000">
                          <a:effectLst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ppm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403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11136139"/>
                  </a:ext>
                </a:extLst>
              </a:tr>
              <a:tr h="540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H</a:t>
                      </a:r>
                      <a:r>
                        <a:rPr lang="cs-CZ" sz="1800" baseline="-25000">
                          <a:effectLst/>
                        </a:rPr>
                        <a:t>2</a:t>
                      </a:r>
                      <a:r>
                        <a:rPr lang="cs-CZ" sz="1800">
                          <a:effectLst/>
                        </a:rPr>
                        <a:t>O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</a:rPr>
                        <a:t>ppm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</a:rPr>
                        <a:t>5 855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654335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77841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A9C33A-FAF9-49C8-8BD4-A580E9457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Laboratorní testování sorpčních materiálů (cca 140 materiálů)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F21A36-BD8E-4ACE-9B92-F36FAE8F8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47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4115F9-C4C7-48B9-9E62-1AB4704D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pic>
        <p:nvPicPr>
          <p:cNvPr id="5" name="Obrázek 2">
            <a:extLst>
              <a:ext uri="{FF2B5EF4-FFF2-40B4-BE49-F238E27FC236}">
                <a16:creationId xmlns:a16="http://schemas.microsoft.com/office/drawing/2014/main" id="{E52F1C1A-73BA-47D2-9082-81EB02558F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886" r="-2" b="15374"/>
          <a:stretch/>
        </p:blipFill>
        <p:spPr>
          <a:xfrm>
            <a:off x="7302910" y="2514600"/>
            <a:ext cx="4157252" cy="303847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155590-1774-443C-826E-8BB9D67E2BCA}"/>
              </a:ext>
            </a:extLst>
          </p:cNvPr>
          <p:cNvSpPr/>
          <p:nvPr/>
        </p:nvSpPr>
        <p:spPr>
          <a:xfrm>
            <a:off x="969374" y="2638943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dirty="0">
                <a:latin typeface="Calibri" panose="020F0502020204030204" pitchFamily="34" charset="0"/>
              </a:rPr>
              <a:t>Koncept fixního lože</a:t>
            </a:r>
          </a:p>
          <a:p>
            <a:r>
              <a:rPr lang="cs-CZ" sz="2000" dirty="0">
                <a:latin typeface="Calibri" panose="020F0502020204030204" pitchFamily="34" charset="0"/>
              </a:rPr>
              <a:t>Modelová atmosféra: 	N</a:t>
            </a:r>
            <a:r>
              <a:rPr lang="cs-CZ" sz="2000" baseline="-25000" dirty="0">
                <a:latin typeface="Calibri" panose="020F0502020204030204" pitchFamily="34" charset="0"/>
              </a:rPr>
              <a:t>2</a:t>
            </a:r>
          </a:p>
          <a:p>
            <a:r>
              <a:rPr lang="cs-CZ" sz="2000" dirty="0">
                <a:latin typeface="Calibri" panose="020F0502020204030204" pitchFamily="34" charset="0"/>
              </a:rPr>
              <a:t>Koncentrace </a:t>
            </a:r>
            <a:r>
              <a:rPr lang="cs-CZ" sz="2000" dirty="0" err="1">
                <a:latin typeface="Calibri" panose="020F0502020204030204" pitchFamily="34" charset="0"/>
              </a:rPr>
              <a:t>Hg</a:t>
            </a:r>
            <a:r>
              <a:rPr lang="cs-CZ" sz="2000" dirty="0">
                <a:latin typeface="Calibri" panose="020F0502020204030204" pitchFamily="34" charset="0"/>
              </a:rPr>
              <a:t>: 		100 µg/m</a:t>
            </a:r>
            <a:r>
              <a:rPr lang="cs-CZ" sz="2000" baseline="30000" dirty="0">
                <a:latin typeface="Calibri" panose="020F0502020204030204" pitchFamily="34" charset="0"/>
              </a:rPr>
              <a:t>3</a:t>
            </a:r>
            <a:r>
              <a:rPr lang="cs-CZ" sz="2000" dirty="0">
                <a:latin typeface="Calibri" panose="020F0502020204030204" pitchFamily="34" charset="0"/>
              </a:rPr>
              <a:t> (Hg</a:t>
            </a:r>
            <a:r>
              <a:rPr lang="cs-CZ" sz="2000" baseline="30000" dirty="0">
                <a:latin typeface="Calibri" panose="020F0502020204030204" pitchFamily="34" charset="0"/>
              </a:rPr>
              <a:t>0</a:t>
            </a:r>
            <a:r>
              <a:rPr lang="cs-CZ" sz="2000" dirty="0">
                <a:latin typeface="Calibri" panose="020F0502020204030204" pitchFamily="34" charset="0"/>
              </a:rPr>
              <a:t>)</a:t>
            </a:r>
          </a:p>
          <a:p>
            <a:r>
              <a:rPr lang="cs-CZ" sz="2000" dirty="0">
                <a:latin typeface="Calibri" panose="020F0502020204030204" pitchFamily="34" charset="0"/>
              </a:rPr>
              <a:t>Teplotní rozsah: 		25-200°C</a:t>
            </a:r>
          </a:p>
          <a:p>
            <a:r>
              <a:rPr lang="cs-CZ" sz="2000" dirty="0">
                <a:latin typeface="Calibri" panose="020F0502020204030204" pitchFamily="34" charset="0"/>
              </a:rPr>
              <a:t>Průtok plynu: 		100 l/hod</a:t>
            </a:r>
          </a:p>
          <a:p>
            <a:r>
              <a:rPr lang="cs-CZ" sz="2000" dirty="0">
                <a:latin typeface="Calibri" panose="020F0502020204030204" pitchFamily="34" charset="0"/>
              </a:rPr>
              <a:t>Množství vzorku: 		~1 g</a:t>
            </a:r>
          </a:p>
          <a:p>
            <a:r>
              <a:rPr lang="cs-CZ" sz="2000" dirty="0" err="1">
                <a:latin typeface="Calibri" panose="020F0502020204030204" pitchFamily="34" charset="0"/>
              </a:rPr>
              <a:t>Hg</a:t>
            </a:r>
            <a:r>
              <a:rPr lang="cs-CZ" sz="2000" dirty="0">
                <a:latin typeface="Calibri" panose="020F0502020204030204" pitchFamily="34" charset="0"/>
              </a:rPr>
              <a:t> detekce: 		AAS (RA 915+)</a:t>
            </a:r>
          </a:p>
          <a:p>
            <a:r>
              <a:rPr lang="cs-CZ" sz="2000" dirty="0" err="1">
                <a:latin typeface="Calibri" panose="020F0502020204030204" pitchFamily="34" charset="0"/>
              </a:rPr>
              <a:t>Hg</a:t>
            </a:r>
            <a:r>
              <a:rPr lang="cs-CZ" sz="2000" dirty="0">
                <a:latin typeface="Calibri" panose="020F0502020204030204" pitchFamily="34" charset="0"/>
              </a:rPr>
              <a:t> spodní limit detekce: 	0,5 µg/m</a:t>
            </a:r>
            <a:r>
              <a:rPr lang="cs-CZ" sz="2000" baseline="30000" dirty="0">
                <a:latin typeface="Calibri" panose="020F0502020204030204" pitchFamily="34" charset="0"/>
              </a:rPr>
              <a:t>3</a:t>
            </a:r>
          </a:p>
          <a:p>
            <a:r>
              <a:rPr lang="cs-CZ" sz="2000" dirty="0" err="1">
                <a:latin typeface="Calibri" panose="020F0502020204030204" pitchFamily="34" charset="0"/>
              </a:rPr>
              <a:t>Hg</a:t>
            </a:r>
            <a:r>
              <a:rPr lang="cs-CZ" sz="2000" dirty="0">
                <a:latin typeface="Calibri" panose="020F0502020204030204" pitchFamily="34" charset="0"/>
              </a:rPr>
              <a:t> horní limit detekce: 	200 µg/m</a:t>
            </a:r>
            <a:r>
              <a:rPr lang="cs-CZ" sz="2000" baseline="30000" dirty="0">
                <a:latin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886192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A9C33A-FAF9-49C8-8BD4-A580E9457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Ověření sorpčních materiálů na reálných spalinách (ČVUT Praha)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6F21A36-BD8E-4ACE-9B92-F36FAE8F83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48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44115F9-C4C7-48B9-9E62-1AB4704DE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pic>
        <p:nvPicPr>
          <p:cNvPr id="7" name="Obrázek 9">
            <a:extLst>
              <a:ext uri="{FF2B5EF4-FFF2-40B4-BE49-F238E27FC236}">
                <a16:creationId xmlns:a16="http://schemas.microsoft.com/office/drawing/2014/main" id="{D699E23A-3D3D-466F-97AB-1E9715EDB2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6524" y="2421467"/>
            <a:ext cx="4175476" cy="3131607"/>
          </a:xfrm>
          <a:prstGeom prst="rect">
            <a:avLst/>
          </a:prstGeom>
          <a:noFill/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A04AFD-C24D-4FBA-9BC7-B7B806DC2690}"/>
              </a:ext>
            </a:extLst>
          </p:cNvPr>
          <p:cNvSpPr/>
          <p:nvPr/>
        </p:nvSpPr>
        <p:spPr>
          <a:xfrm>
            <a:off x="966181" y="2663831"/>
            <a:ext cx="6096000" cy="200054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100" dirty="0">
                <a:latin typeface="Calibri" panose="020F0502020204030204" pitchFamily="34" charset="0"/>
              </a:rPr>
              <a:t>Použitá paliva: </a:t>
            </a:r>
          </a:p>
          <a:p>
            <a:pPr lvl="1"/>
            <a:r>
              <a:rPr lang="cs-CZ" sz="1900" dirty="0">
                <a:latin typeface="Calibri" panose="020F0502020204030204" pitchFamily="34" charset="0"/>
              </a:rPr>
              <a:t>Lignit  (důl Jiří, důl Bílina) -  </a:t>
            </a:r>
            <a:r>
              <a:rPr lang="cs-CZ" sz="1900" dirty="0" err="1">
                <a:latin typeface="Calibri" panose="020F0502020204030204" pitchFamily="34" charset="0"/>
              </a:rPr>
              <a:t>Hg</a:t>
            </a:r>
            <a:r>
              <a:rPr lang="cs-CZ" sz="1900" dirty="0">
                <a:latin typeface="Calibri" panose="020F0502020204030204" pitchFamily="34" charset="0"/>
              </a:rPr>
              <a:t> = 0,20 - 0,30 mg/</a:t>
            </a:r>
            <a:r>
              <a:rPr lang="cs-CZ" sz="1900" dirty="0" err="1">
                <a:latin typeface="Calibri" panose="020F0502020204030204" pitchFamily="34" charset="0"/>
              </a:rPr>
              <a:t>kg</a:t>
            </a:r>
            <a:r>
              <a:rPr lang="cs-CZ" sz="1900" baseline="-25000" dirty="0" err="1">
                <a:latin typeface="Calibri" panose="020F0502020204030204" pitchFamily="34" charset="0"/>
              </a:rPr>
              <a:t>suš</a:t>
            </a:r>
            <a:endParaRPr lang="cs-CZ" sz="1900" baseline="-25000" dirty="0">
              <a:latin typeface="Calibri" panose="020F0502020204030204" pitchFamily="34" charset="0"/>
            </a:endParaRPr>
          </a:p>
          <a:p>
            <a:r>
              <a:rPr lang="cs-CZ" sz="2100" dirty="0">
                <a:latin typeface="Calibri" panose="020F0502020204030204" pitchFamily="34" charset="0"/>
              </a:rPr>
              <a:t>Průměrná teplota spalin: &lt;170°C</a:t>
            </a:r>
            <a:endParaRPr lang="cs-CZ" sz="2100" baseline="-25000" dirty="0">
              <a:latin typeface="Calibri" panose="020F0502020204030204" pitchFamily="34" charset="0"/>
            </a:endParaRPr>
          </a:p>
          <a:p>
            <a:r>
              <a:rPr lang="cs-CZ" sz="2100" dirty="0">
                <a:latin typeface="Calibri" panose="020F0502020204030204" pitchFamily="34" charset="0"/>
              </a:rPr>
              <a:t>Obsah </a:t>
            </a:r>
            <a:r>
              <a:rPr lang="cs-CZ" sz="2100" dirty="0" err="1">
                <a:latin typeface="Calibri" panose="020F0502020204030204" pitchFamily="34" charset="0"/>
              </a:rPr>
              <a:t>Hg</a:t>
            </a:r>
            <a:r>
              <a:rPr lang="cs-CZ" sz="2100" dirty="0">
                <a:latin typeface="Calibri" panose="020F0502020204030204" pitchFamily="34" charset="0"/>
              </a:rPr>
              <a:t> ve spalinách za kotlem: 5-18 µg/Nm</a:t>
            </a:r>
            <a:r>
              <a:rPr lang="cs-CZ" sz="2100" baseline="30000" dirty="0">
                <a:latin typeface="Calibri" panose="020F0502020204030204" pitchFamily="34" charset="0"/>
              </a:rPr>
              <a:t>3</a:t>
            </a:r>
          </a:p>
          <a:p>
            <a:r>
              <a:rPr lang="cs-CZ" sz="2100" dirty="0">
                <a:latin typeface="Calibri" panose="020F0502020204030204" pitchFamily="34" charset="0"/>
              </a:rPr>
              <a:t>Kontinuální měření </a:t>
            </a:r>
            <a:r>
              <a:rPr lang="cs-CZ" sz="2100" dirty="0" err="1">
                <a:latin typeface="Calibri" panose="020F0502020204030204" pitchFamily="34" charset="0"/>
              </a:rPr>
              <a:t>Hg</a:t>
            </a:r>
            <a:r>
              <a:rPr lang="cs-CZ" sz="2100" dirty="0">
                <a:latin typeface="Calibri" panose="020F0502020204030204" pitchFamily="34" charset="0"/>
              </a:rPr>
              <a:t> před dávkovacím místem a na komíně (2 krát - </a:t>
            </a:r>
            <a:r>
              <a:rPr lang="cs-CZ" sz="2100" b="1" dirty="0" err="1">
                <a:latin typeface="Calibri" panose="020F0502020204030204" pitchFamily="34" charset="0"/>
              </a:rPr>
              <a:t>Durag-Verewa</a:t>
            </a:r>
            <a:r>
              <a:rPr lang="cs-CZ" sz="2100" b="1" dirty="0">
                <a:latin typeface="Calibri" panose="020F0502020204030204" pitchFamily="34" charset="0"/>
              </a:rPr>
              <a:t>, model HM 1400 TRX</a:t>
            </a:r>
            <a:r>
              <a:rPr lang="cs-CZ" sz="2100" dirty="0">
                <a:latin typeface="Calibri" panose="020F0502020204030204" pitchFamily="34" charset="0"/>
              </a:rPr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21255382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43AD5C-2C93-4CE3-92B9-9FB617C1C9F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49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7ABE65F-B377-4E70-A670-A243FA46C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endParaRPr lang="en-GB" sz="3200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F9DCB31-5AAE-4E62-A80A-4563CCBAAE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470708"/>
              </p:ext>
            </p:extLst>
          </p:nvPr>
        </p:nvGraphicFramePr>
        <p:xfrm>
          <a:off x="731838" y="2025650"/>
          <a:ext cx="10728325" cy="35274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8193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55304D-3FA3-4942-8785-84C1D262FF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BAFF121-486D-497C-B800-CF8307578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Sorpce v denním životě</a:t>
            </a:r>
            <a:endParaRPr lang="en-GB" dirty="0">
              <a:highlight>
                <a:srgbClr val="FFFF00"/>
              </a:highligh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52CA78-A196-4441-837A-3CA1A9E8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33" y="1755289"/>
            <a:ext cx="2204026" cy="220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3A89FCD-25E5-455C-897D-5A4BE501B2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4" t="3565" r="31666" b="3194"/>
          <a:stretch/>
        </p:blipFill>
        <p:spPr bwMode="auto">
          <a:xfrm>
            <a:off x="3284749" y="1800000"/>
            <a:ext cx="1129289" cy="225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lica Gel - Powerful Industrial Strength Desiccant Bags (Qty:1000)">
            <a:extLst>
              <a:ext uri="{FF2B5EF4-FFF2-40B4-BE49-F238E27FC236}">
                <a16:creationId xmlns:a16="http://schemas.microsoft.com/office/drawing/2014/main" id="{98C8A616-8A47-480F-81A5-49D405FA07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" t="16408" b="11761"/>
          <a:stretch/>
        </p:blipFill>
        <p:spPr bwMode="auto">
          <a:xfrm>
            <a:off x="2624271" y="4351376"/>
            <a:ext cx="1789767" cy="1323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ctivated Carbon Air Filter at Rs 900/piece | Pattanam Pudhur | Coimbatore|  ID: 16855969830">
            <a:extLst>
              <a:ext uri="{FF2B5EF4-FFF2-40B4-BE49-F238E27FC236}">
                <a16:creationId xmlns:a16="http://schemas.microsoft.com/office/drawing/2014/main" id="{CD78E20C-7DF1-4EB8-81D3-881B5620E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533" y="4104782"/>
            <a:ext cx="1789766" cy="1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D-100 Full Face Respirator Gas Mask with Organic Vapor P-A-1 Filter Set  for Survivalists, Home Improvement, &amp; Painting — Parcil Distribution">
            <a:extLst>
              <a:ext uri="{FF2B5EF4-FFF2-40B4-BE49-F238E27FC236}">
                <a16:creationId xmlns:a16="http://schemas.microsoft.com/office/drawing/2014/main" id="{03E9CDEF-A2E3-440E-87CD-79B96E97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8464" y="3832908"/>
            <a:ext cx="1864686" cy="189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epur - Suché čištění koberců a vybraných potahových látek |">
            <a:extLst>
              <a:ext uri="{FF2B5EF4-FFF2-40B4-BE49-F238E27FC236}">
                <a16:creationId xmlns:a16="http://schemas.microsoft.com/office/drawing/2014/main" id="{0A1A698E-ABE7-4E10-8A1C-E5072779D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7316" y="3377219"/>
            <a:ext cx="1429081" cy="1948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ohlcovač vlhkosti a pachu CLEANHOME | Den Braven">
            <a:extLst>
              <a:ext uri="{FF2B5EF4-FFF2-40B4-BE49-F238E27FC236}">
                <a16:creationId xmlns:a16="http://schemas.microsoft.com/office/drawing/2014/main" id="{B571C179-7F60-4197-9DC6-CB4D851D2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11" y="3959315"/>
            <a:ext cx="1561770" cy="156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MECTA BAGS | Pharmacy Online">
            <a:extLst>
              <a:ext uri="{FF2B5EF4-FFF2-40B4-BE49-F238E27FC236}">
                <a16:creationId xmlns:a16="http://schemas.microsoft.com/office/drawing/2014/main" id="{E7D3B63D-C1BB-4AB1-AD9D-32F8460CB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829" y="1839169"/>
            <a:ext cx="2404682" cy="188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Živočišné uhlí: Na jaké problémy jej můžeme použít? / Lékarnické kapky">
            <a:extLst>
              <a:ext uri="{FF2B5EF4-FFF2-40B4-BE49-F238E27FC236}">
                <a16:creationId xmlns:a16="http://schemas.microsoft.com/office/drawing/2014/main" id="{95667550-B61E-4752-8DCE-8B86E7DDF3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03"/>
          <a:stretch/>
        </p:blipFill>
        <p:spPr bwMode="auto">
          <a:xfrm>
            <a:off x="8464015" y="1635115"/>
            <a:ext cx="2818262" cy="16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D25531-CE11-40CC-97BE-E0AE8D561A1C}"/>
              </a:ext>
            </a:extLst>
          </p:cNvPr>
          <p:cNvSpPr/>
          <p:nvPr/>
        </p:nvSpPr>
        <p:spPr>
          <a:xfrm>
            <a:off x="360914" y="1907314"/>
            <a:ext cx="4556297" cy="214446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Sorpce z roztoků</a:t>
            </a: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záchyt nepříjemně chutnajících látek a látek způsobující zabarvení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4" name="Rectangle 15">
            <a:extLst>
              <a:ext uri="{FF2B5EF4-FFF2-40B4-BE49-F238E27FC236}">
                <a16:creationId xmlns:a16="http://schemas.microsoft.com/office/drawing/2014/main" id="{5952ACFC-1760-4D6E-A29A-3FAB82B979D7}"/>
              </a:ext>
            </a:extLst>
          </p:cNvPr>
          <p:cNvSpPr/>
          <p:nvPr/>
        </p:nvSpPr>
        <p:spPr>
          <a:xfrm>
            <a:off x="5193715" y="1894304"/>
            <a:ext cx="5620125" cy="1948314"/>
          </a:xfrm>
          <a:custGeom>
            <a:avLst/>
            <a:gdLst>
              <a:gd name="connsiteX0" fmla="*/ 0 w 6104575"/>
              <a:gd name="connsiteY0" fmla="*/ 0 h 2317838"/>
              <a:gd name="connsiteX1" fmla="*/ 6104575 w 6104575"/>
              <a:gd name="connsiteY1" fmla="*/ 0 h 2317838"/>
              <a:gd name="connsiteX2" fmla="*/ 6104575 w 6104575"/>
              <a:gd name="connsiteY2" fmla="*/ 2317838 h 2317838"/>
              <a:gd name="connsiteX3" fmla="*/ 0 w 6104575"/>
              <a:gd name="connsiteY3" fmla="*/ 2317838 h 2317838"/>
              <a:gd name="connsiteX4" fmla="*/ 0 w 6104575"/>
              <a:gd name="connsiteY4" fmla="*/ 0 h 2317838"/>
              <a:gd name="connsiteX0" fmla="*/ 0 w 6104575"/>
              <a:gd name="connsiteY0" fmla="*/ 0 h 2317838"/>
              <a:gd name="connsiteX1" fmla="*/ 6104575 w 6104575"/>
              <a:gd name="connsiteY1" fmla="*/ 0 h 2317838"/>
              <a:gd name="connsiteX2" fmla="*/ 6071918 w 6104575"/>
              <a:gd name="connsiteY2" fmla="*/ 1762666 h 2317838"/>
              <a:gd name="connsiteX3" fmla="*/ 0 w 6104575"/>
              <a:gd name="connsiteY3" fmla="*/ 2317838 h 2317838"/>
              <a:gd name="connsiteX4" fmla="*/ 0 w 6104575"/>
              <a:gd name="connsiteY4" fmla="*/ 0 h 2317838"/>
              <a:gd name="connsiteX0" fmla="*/ 0 w 6104575"/>
              <a:gd name="connsiteY0" fmla="*/ 0 h 2317838"/>
              <a:gd name="connsiteX1" fmla="*/ 6104575 w 6104575"/>
              <a:gd name="connsiteY1" fmla="*/ 0 h 2317838"/>
              <a:gd name="connsiteX2" fmla="*/ 6071918 w 6104575"/>
              <a:gd name="connsiteY2" fmla="*/ 1762666 h 2317838"/>
              <a:gd name="connsiteX3" fmla="*/ 3263403 w 6104575"/>
              <a:gd name="connsiteY3" fmla="*/ 2289487 h 2317838"/>
              <a:gd name="connsiteX4" fmla="*/ 0 w 6104575"/>
              <a:gd name="connsiteY4" fmla="*/ 2317838 h 2317838"/>
              <a:gd name="connsiteX5" fmla="*/ 0 w 6104575"/>
              <a:gd name="connsiteY5" fmla="*/ 0 h 231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4575" h="2317838">
                <a:moveTo>
                  <a:pt x="0" y="0"/>
                </a:moveTo>
                <a:lnTo>
                  <a:pt x="6104575" y="0"/>
                </a:lnTo>
                <a:lnTo>
                  <a:pt x="6071918" y="1762666"/>
                </a:lnTo>
                <a:cubicBezTo>
                  <a:pt x="5734461" y="1796759"/>
                  <a:pt x="3600860" y="2255394"/>
                  <a:pt x="3263403" y="2289487"/>
                </a:cubicBezTo>
                <a:lnTo>
                  <a:pt x="0" y="2317838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Sorpce z roztoků</a:t>
            </a: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záchyt látek způsobujících zažívací potíže</a:t>
            </a: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imobilizace bakterií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D3B02F-AA27-4B56-ACD5-BAD5525BEBC9}"/>
              </a:ext>
            </a:extLst>
          </p:cNvPr>
          <p:cNvSpPr/>
          <p:nvPr/>
        </p:nvSpPr>
        <p:spPr>
          <a:xfrm>
            <a:off x="467508" y="3832908"/>
            <a:ext cx="4313525" cy="225408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Sorpce z </a:t>
            </a:r>
            <a:r>
              <a:rPr lang="en-US" sz="2800" b="1" dirty="0" err="1">
                <a:solidFill>
                  <a:schemeClr val="tx1"/>
                </a:solidFill>
              </a:rPr>
              <a:t>plyn</a:t>
            </a:r>
            <a:r>
              <a:rPr lang="cs-CZ" sz="2800" b="1" dirty="0">
                <a:solidFill>
                  <a:schemeClr val="tx1"/>
                </a:solidFill>
              </a:rPr>
              <a:t>ů</a:t>
            </a: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Sorpce vzdušné vlhkosti</a:t>
            </a: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Sorpce látek způsobujících zápach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D50A7C-A405-4458-96BE-8ADBB543E589}"/>
              </a:ext>
            </a:extLst>
          </p:cNvPr>
          <p:cNvSpPr/>
          <p:nvPr/>
        </p:nvSpPr>
        <p:spPr>
          <a:xfrm>
            <a:off x="4864533" y="3959316"/>
            <a:ext cx="5133660" cy="1705208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Sorpce z </a:t>
            </a:r>
            <a:r>
              <a:rPr lang="en-US" sz="2800" b="1" dirty="0" err="1">
                <a:solidFill>
                  <a:schemeClr val="tx1"/>
                </a:solidFill>
              </a:rPr>
              <a:t>plyn</a:t>
            </a:r>
            <a:r>
              <a:rPr lang="cs-CZ" sz="2800" b="1" dirty="0">
                <a:solidFill>
                  <a:schemeClr val="tx1"/>
                </a:solidFill>
              </a:rPr>
              <a:t>ů</a:t>
            </a:r>
          </a:p>
          <a:p>
            <a:pPr algn="ctr"/>
            <a:r>
              <a:rPr lang="cs-CZ" sz="2800" dirty="0">
                <a:solidFill>
                  <a:schemeClr val="tx1"/>
                </a:solidFill>
              </a:rPr>
              <a:t>Sorpce nebezpečných látek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25A5D70-7319-4305-8C9D-9A40278A6682}"/>
              </a:ext>
            </a:extLst>
          </p:cNvPr>
          <p:cNvSpPr/>
          <p:nvPr/>
        </p:nvSpPr>
        <p:spPr>
          <a:xfrm>
            <a:off x="9805049" y="3289037"/>
            <a:ext cx="2026037" cy="258798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b="1" dirty="0">
                <a:solidFill>
                  <a:schemeClr val="tx1"/>
                </a:solidFill>
              </a:rPr>
              <a:t>Sorpce </a:t>
            </a:r>
            <a:r>
              <a:rPr lang="cs-CZ" sz="2800" dirty="0">
                <a:solidFill>
                  <a:schemeClr val="tx1"/>
                </a:solidFill>
              </a:rPr>
              <a:t>nečistot 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b="1" dirty="0">
                <a:solidFill>
                  <a:schemeClr val="tx1"/>
                </a:solidFill>
              </a:rPr>
              <a:t>z pevných látek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0481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cs-CZ" dirty="0"/>
          </a:p>
          <a:p>
            <a:pPr lvl="1"/>
            <a:r>
              <a:rPr lang="cs-CZ" dirty="0"/>
              <a:t>Prohloubení znalostí v oblasti záchytu rtuti ze spalin (klíčové téma uhelné energetiky </a:t>
            </a:r>
            <a:r>
              <a:rPr lang="cs-CZ"/>
              <a:t>v ČR a EU)</a:t>
            </a:r>
            <a:endParaRPr lang="cs-CZ" dirty="0"/>
          </a:p>
          <a:p>
            <a:pPr lvl="1"/>
            <a:r>
              <a:rPr lang="cs-CZ" dirty="0"/>
              <a:t>Zainteresování českých podniků do této problematiky</a:t>
            </a:r>
          </a:p>
          <a:p>
            <a:pPr lvl="1"/>
            <a:r>
              <a:rPr lang="cs-CZ" dirty="0"/>
              <a:t>Vývoj metodiky pro laboratorní hodnocení sorpčních materiálů</a:t>
            </a:r>
          </a:p>
          <a:p>
            <a:pPr lvl="1"/>
            <a:r>
              <a:rPr lang="cs-CZ" b="1" dirty="0"/>
              <a:t>Vývoj účinných materiálů pro záchyt rtuti ze spalin</a:t>
            </a:r>
          </a:p>
          <a:p>
            <a:pPr lvl="1"/>
            <a:r>
              <a:rPr lang="cs-CZ" b="1" dirty="0"/>
              <a:t>VGB Innovation </a:t>
            </a:r>
            <a:r>
              <a:rPr lang="cs-CZ" b="1" dirty="0" err="1"/>
              <a:t>Award</a:t>
            </a:r>
            <a:r>
              <a:rPr lang="cs-CZ" b="1" dirty="0"/>
              <a:t> 2020 </a:t>
            </a:r>
            <a:r>
              <a:rPr lang="cs-CZ" dirty="0"/>
              <a:t>– prestižní ocenění VGB pro vědce do 35 let</a:t>
            </a:r>
            <a:endParaRPr lang="en-GB" dirty="0"/>
          </a:p>
          <a:p>
            <a:pPr marL="0" lvl="1" indent="0">
              <a:buNone/>
            </a:pPr>
            <a:endParaRPr lang="en-GB" dirty="0"/>
          </a:p>
          <a:p>
            <a:pPr marL="288000" lvl="2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50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200" dirty="0" err="1"/>
              <a:t>Snižování</a:t>
            </a:r>
            <a:r>
              <a:rPr lang="en-GB" sz="3200" dirty="0"/>
              <a:t> </a:t>
            </a:r>
            <a:r>
              <a:rPr lang="en-GB" sz="3200" dirty="0" err="1"/>
              <a:t>emisí</a:t>
            </a:r>
            <a:r>
              <a:rPr lang="en-GB" sz="3200" dirty="0"/>
              <a:t> </a:t>
            </a:r>
            <a:r>
              <a:rPr lang="en-GB" sz="3200" dirty="0" err="1"/>
              <a:t>polutantů</a:t>
            </a:r>
            <a:r>
              <a:rPr lang="en-GB" sz="3200" dirty="0"/>
              <a:t> v </a:t>
            </a:r>
            <a:r>
              <a:rPr lang="en-GB" sz="3200" dirty="0" err="1"/>
              <a:t>plynech</a:t>
            </a:r>
            <a:r>
              <a:rPr lang="en-GB" sz="3200" dirty="0"/>
              <a:t> a </a:t>
            </a:r>
            <a:r>
              <a:rPr lang="en-GB" sz="3200" dirty="0" err="1"/>
              <a:t>vodných</a:t>
            </a:r>
            <a:r>
              <a:rPr lang="cs-CZ" sz="3200" dirty="0"/>
              <a:t> </a:t>
            </a:r>
            <a:r>
              <a:rPr lang="pl-PL" sz="3200" dirty="0"/>
              <a:t>roztocích pomocí zeolitů a jejich kompozitů</a:t>
            </a:r>
            <a:br>
              <a:rPr lang="pl-PL" sz="3200" dirty="0"/>
            </a:br>
            <a:r>
              <a:rPr lang="cs-CZ" sz="3200" dirty="0"/>
              <a:t>- Přínosy </a:t>
            </a:r>
            <a:r>
              <a:rPr lang="cs-CZ" sz="3200" dirty="0" err="1"/>
              <a:t>pojektu</a:t>
            </a:r>
            <a:endParaRPr lang="en-GB" sz="3200" dirty="0"/>
          </a:p>
        </p:txBody>
      </p:sp>
      <p:pic>
        <p:nvPicPr>
          <p:cNvPr id="3074" name="Picture 2" descr="Sev.en Energy členem mezinárodní organizace VGB PowerTech |  7procistyvzduch.cz">
            <a:extLst>
              <a:ext uri="{FF2B5EF4-FFF2-40B4-BE49-F238E27FC236}">
                <a16:creationId xmlns:a16="http://schemas.microsoft.com/office/drawing/2014/main" id="{664A3C9B-8CF1-4DC8-9CFF-FBAF91A66A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5" t="33517" r="23509" b="24411"/>
          <a:stretch/>
        </p:blipFill>
        <p:spPr bwMode="auto">
          <a:xfrm>
            <a:off x="9696659" y="4762918"/>
            <a:ext cx="1557496" cy="67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762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31A7C71-B4B8-4CF3-B183-9B3340536D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lvl="1">
              <a:spcAft>
                <a:spcPts val="1200"/>
              </a:spcAft>
            </a:pPr>
            <a:r>
              <a:rPr lang="cs-CZ" sz="3000" dirty="0"/>
              <a:t>Sorpce není magie ale užitečný nástroj pro záchyt látek přítomných v médiích ve stopových množství</a:t>
            </a:r>
          </a:p>
          <a:p>
            <a:pPr lvl="1">
              <a:spcAft>
                <a:spcPts val="1200"/>
              </a:spcAft>
            </a:pPr>
            <a:r>
              <a:rPr lang="cs-CZ" sz="3000" dirty="0"/>
              <a:t>Sorpce má jak tradiční </a:t>
            </a:r>
            <a:r>
              <a:rPr lang="cs-CZ" sz="3000" b="1" dirty="0"/>
              <a:t>odzkoušené aplikace</a:t>
            </a:r>
            <a:r>
              <a:rPr lang="cs-CZ" sz="3000" dirty="0"/>
              <a:t> tak stále nová </a:t>
            </a:r>
            <a:r>
              <a:rPr lang="cs-CZ" sz="3000" b="1" dirty="0"/>
              <a:t>inovativní řešení</a:t>
            </a:r>
          </a:p>
          <a:p>
            <a:pPr lvl="1">
              <a:spcAft>
                <a:spcPts val="1200"/>
              </a:spcAft>
            </a:pPr>
            <a:r>
              <a:rPr lang="cs-CZ" sz="3000" dirty="0"/>
              <a:t>CVŘ a ÚJV se tradičně výzkumem a vývojem aplikací sorpčních technologií zabývá </a:t>
            </a:r>
          </a:p>
          <a:p>
            <a:pPr lvl="1">
              <a:spcAft>
                <a:spcPts val="1200"/>
              </a:spcAft>
            </a:pPr>
            <a:r>
              <a:rPr lang="cs-CZ" sz="3000" dirty="0"/>
              <a:t>Projekty: Vědecké projekty, výzkumné spolupráce s firmami a komerční služby</a:t>
            </a:r>
          </a:p>
          <a:p>
            <a:pPr lvl="1">
              <a:spcAft>
                <a:spcPts val="1200"/>
              </a:spcAft>
            </a:pPr>
            <a:r>
              <a:rPr lang="cs-CZ" sz="3000" b="1" dirty="0"/>
              <a:t>CVŘ je nezávislý výzkumný partner řady firem globálního významu</a:t>
            </a:r>
          </a:p>
          <a:p>
            <a:pPr marL="0" lvl="1" indent="0">
              <a:buNone/>
            </a:pPr>
            <a:br>
              <a:rPr lang="en-GB" dirty="0"/>
            </a:br>
            <a:endParaRPr lang="en-GB" dirty="0"/>
          </a:p>
          <a:p>
            <a:pPr marL="288000" lvl="2" indent="0"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D81248-AA90-434C-BC93-E1C035B447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51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8D0324B-9740-4D7E-ACE0-D26D9CA9E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Závěr</a:t>
            </a:r>
            <a:br>
              <a:rPr lang="cs-CZ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03180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B0C0DE-FF57-4AE0-B915-CB279DC5C5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52</a:t>
            </a:fld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4996D-A24E-4165-8C92-4B3E388D99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Martin Skala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096C4B-C084-4247-8A17-43DFD3DD4E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4828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98F3C-4970-4853-8B2F-0D61ADCD5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2954CA-1E72-42E5-9604-162964E0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Teorie sorpce - Mikroměřítko</a:t>
            </a:r>
            <a:endParaRPr lang="en-GB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4094DA5F-CDD4-4667-8C21-72F62CDD9F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8382079"/>
              </p:ext>
            </p:extLst>
          </p:nvPr>
        </p:nvGraphicFramePr>
        <p:xfrm>
          <a:off x="3507922" y="1901938"/>
          <a:ext cx="5176157" cy="2506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A2A87D73-214D-4CAC-B823-F20F7D407051}"/>
              </a:ext>
            </a:extLst>
          </p:cNvPr>
          <p:cNvSpPr/>
          <p:nvPr/>
        </p:nvSpPr>
        <p:spPr>
          <a:xfrm>
            <a:off x="866961" y="4702151"/>
            <a:ext cx="2628900" cy="963385"/>
          </a:xfrm>
          <a:custGeom>
            <a:avLst/>
            <a:gdLst>
              <a:gd name="connsiteX0" fmla="*/ 0 w 2628900"/>
              <a:gd name="connsiteY0" fmla="*/ 0 h 1152000"/>
              <a:gd name="connsiteX1" fmla="*/ 2628900 w 2628900"/>
              <a:gd name="connsiteY1" fmla="*/ 0 h 1152000"/>
              <a:gd name="connsiteX2" fmla="*/ 2628900 w 2628900"/>
              <a:gd name="connsiteY2" fmla="*/ 1152000 h 1152000"/>
              <a:gd name="connsiteX3" fmla="*/ 0 w 2628900"/>
              <a:gd name="connsiteY3" fmla="*/ 1152000 h 1152000"/>
              <a:gd name="connsiteX4" fmla="*/ 0 w 2628900"/>
              <a:gd name="connsiteY4" fmla="*/ 0 h 1152000"/>
              <a:gd name="connsiteX0" fmla="*/ 0 w 2628900"/>
              <a:gd name="connsiteY0" fmla="*/ 0 h 1152745"/>
              <a:gd name="connsiteX1" fmla="*/ 2628900 w 2628900"/>
              <a:gd name="connsiteY1" fmla="*/ 0 h 1152745"/>
              <a:gd name="connsiteX2" fmla="*/ 2628900 w 2628900"/>
              <a:gd name="connsiteY2" fmla="*/ 1152000 h 1152745"/>
              <a:gd name="connsiteX3" fmla="*/ 1453243 w 2628900"/>
              <a:gd name="connsiteY3" fmla="*/ 1110343 h 1152745"/>
              <a:gd name="connsiteX4" fmla="*/ 0 w 2628900"/>
              <a:gd name="connsiteY4" fmla="*/ 1152000 h 1152745"/>
              <a:gd name="connsiteX5" fmla="*/ 0 w 2628900"/>
              <a:gd name="connsiteY5" fmla="*/ 0 h 1152745"/>
              <a:gd name="connsiteX0" fmla="*/ 0 w 2628900"/>
              <a:gd name="connsiteY0" fmla="*/ 0 h 1152192"/>
              <a:gd name="connsiteX1" fmla="*/ 2628900 w 2628900"/>
              <a:gd name="connsiteY1" fmla="*/ 0 h 1152192"/>
              <a:gd name="connsiteX2" fmla="*/ 2628900 w 2628900"/>
              <a:gd name="connsiteY2" fmla="*/ 1152000 h 1152192"/>
              <a:gd name="connsiteX3" fmla="*/ 1698171 w 2628900"/>
              <a:gd name="connsiteY3" fmla="*/ 930728 h 1152192"/>
              <a:gd name="connsiteX4" fmla="*/ 0 w 2628900"/>
              <a:gd name="connsiteY4" fmla="*/ 1152000 h 1152192"/>
              <a:gd name="connsiteX5" fmla="*/ 0 w 2628900"/>
              <a:gd name="connsiteY5" fmla="*/ 0 h 1152192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98171 w 2628900"/>
              <a:gd name="connsiteY3" fmla="*/ 930728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81842 w 2628900"/>
              <a:gd name="connsiteY3" fmla="*/ 1012371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681842 w 2628900"/>
              <a:gd name="connsiteY3" fmla="*/ 1012371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714499 w 2628900"/>
              <a:gd name="connsiteY3" fmla="*/ 1055369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8900" h="1268457">
                <a:moveTo>
                  <a:pt x="0" y="0"/>
                </a:moveTo>
                <a:lnTo>
                  <a:pt x="2628900" y="0"/>
                </a:lnTo>
                <a:lnTo>
                  <a:pt x="2628900" y="1152000"/>
                </a:lnTo>
                <a:cubicBezTo>
                  <a:pt x="2209800" y="1159886"/>
                  <a:pt x="2133599" y="1047483"/>
                  <a:pt x="1714499" y="1055369"/>
                </a:cubicBezTo>
                <a:cubicBezTo>
                  <a:pt x="1355271" y="1104355"/>
                  <a:pt x="963385" y="1219471"/>
                  <a:pt x="604157" y="1268457"/>
                </a:cubicBezTo>
                <a:lnTo>
                  <a:pt x="0" y="115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3255ECB-D2D4-4BA7-97FA-240F0361385B}"/>
              </a:ext>
            </a:extLst>
          </p:cNvPr>
          <p:cNvSpPr/>
          <p:nvPr/>
        </p:nvSpPr>
        <p:spPr>
          <a:xfrm>
            <a:off x="3705523" y="2687515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FEDAC1-D79F-43E5-A2AA-6AADEFF242D6}"/>
              </a:ext>
            </a:extLst>
          </p:cNvPr>
          <p:cNvSpPr/>
          <p:nvPr/>
        </p:nvSpPr>
        <p:spPr>
          <a:xfrm>
            <a:off x="2668603" y="2437318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8343EB6-A269-44D6-B65F-6D6006C8E5A3}"/>
              </a:ext>
            </a:extLst>
          </p:cNvPr>
          <p:cNvSpPr/>
          <p:nvPr/>
        </p:nvSpPr>
        <p:spPr>
          <a:xfrm>
            <a:off x="1903827" y="2230437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CD64B88-C075-452F-A460-78D3F14212ED}"/>
              </a:ext>
            </a:extLst>
          </p:cNvPr>
          <p:cNvSpPr/>
          <p:nvPr/>
        </p:nvSpPr>
        <p:spPr>
          <a:xfrm>
            <a:off x="2840052" y="1304902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41BB56B-A7F9-409D-90D8-672F677EE8A0}"/>
              </a:ext>
            </a:extLst>
          </p:cNvPr>
          <p:cNvSpPr/>
          <p:nvPr/>
        </p:nvSpPr>
        <p:spPr>
          <a:xfrm>
            <a:off x="3180403" y="3031400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CCA160C-6840-4E2E-9C04-20AC62FA59B5}"/>
              </a:ext>
            </a:extLst>
          </p:cNvPr>
          <p:cNvSpPr/>
          <p:nvPr/>
        </p:nvSpPr>
        <p:spPr>
          <a:xfrm>
            <a:off x="2440004" y="2990543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CD24AD9-4A53-4BBE-8457-826C32C23E5B}"/>
              </a:ext>
            </a:extLst>
          </p:cNvPr>
          <p:cNvSpPr/>
          <p:nvPr/>
        </p:nvSpPr>
        <p:spPr>
          <a:xfrm>
            <a:off x="3664586" y="1365108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70E0AE0-255E-4CCD-810F-A982625B54EF}"/>
              </a:ext>
            </a:extLst>
          </p:cNvPr>
          <p:cNvSpPr/>
          <p:nvPr/>
        </p:nvSpPr>
        <p:spPr>
          <a:xfrm>
            <a:off x="2440004" y="1660710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ctangle 8">
            <a:extLst>
              <a:ext uri="{FF2B5EF4-FFF2-40B4-BE49-F238E27FC236}">
                <a16:creationId xmlns:a16="http://schemas.microsoft.com/office/drawing/2014/main" id="{23A5B22C-480F-4575-8492-8A5472839D5C}"/>
              </a:ext>
            </a:extLst>
          </p:cNvPr>
          <p:cNvSpPr/>
          <p:nvPr/>
        </p:nvSpPr>
        <p:spPr>
          <a:xfrm>
            <a:off x="8698671" y="4702151"/>
            <a:ext cx="2628900" cy="963385"/>
          </a:xfrm>
          <a:custGeom>
            <a:avLst/>
            <a:gdLst>
              <a:gd name="connsiteX0" fmla="*/ 0 w 2628900"/>
              <a:gd name="connsiteY0" fmla="*/ 0 h 1152000"/>
              <a:gd name="connsiteX1" fmla="*/ 2628900 w 2628900"/>
              <a:gd name="connsiteY1" fmla="*/ 0 h 1152000"/>
              <a:gd name="connsiteX2" fmla="*/ 2628900 w 2628900"/>
              <a:gd name="connsiteY2" fmla="*/ 1152000 h 1152000"/>
              <a:gd name="connsiteX3" fmla="*/ 0 w 2628900"/>
              <a:gd name="connsiteY3" fmla="*/ 1152000 h 1152000"/>
              <a:gd name="connsiteX4" fmla="*/ 0 w 2628900"/>
              <a:gd name="connsiteY4" fmla="*/ 0 h 1152000"/>
              <a:gd name="connsiteX0" fmla="*/ 0 w 2628900"/>
              <a:gd name="connsiteY0" fmla="*/ 0 h 1152745"/>
              <a:gd name="connsiteX1" fmla="*/ 2628900 w 2628900"/>
              <a:gd name="connsiteY1" fmla="*/ 0 h 1152745"/>
              <a:gd name="connsiteX2" fmla="*/ 2628900 w 2628900"/>
              <a:gd name="connsiteY2" fmla="*/ 1152000 h 1152745"/>
              <a:gd name="connsiteX3" fmla="*/ 1453243 w 2628900"/>
              <a:gd name="connsiteY3" fmla="*/ 1110343 h 1152745"/>
              <a:gd name="connsiteX4" fmla="*/ 0 w 2628900"/>
              <a:gd name="connsiteY4" fmla="*/ 1152000 h 1152745"/>
              <a:gd name="connsiteX5" fmla="*/ 0 w 2628900"/>
              <a:gd name="connsiteY5" fmla="*/ 0 h 1152745"/>
              <a:gd name="connsiteX0" fmla="*/ 0 w 2628900"/>
              <a:gd name="connsiteY0" fmla="*/ 0 h 1152192"/>
              <a:gd name="connsiteX1" fmla="*/ 2628900 w 2628900"/>
              <a:gd name="connsiteY1" fmla="*/ 0 h 1152192"/>
              <a:gd name="connsiteX2" fmla="*/ 2628900 w 2628900"/>
              <a:gd name="connsiteY2" fmla="*/ 1152000 h 1152192"/>
              <a:gd name="connsiteX3" fmla="*/ 1698171 w 2628900"/>
              <a:gd name="connsiteY3" fmla="*/ 930728 h 1152192"/>
              <a:gd name="connsiteX4" fmla="*/ 0 w 2628900"/>
              <a:gd name="connsiteY4" fmla="*/ 1152000 h 1152192"/>
              <a:gd name="connsiteX5" fmla="*/ 0 w 2628900"/>
              <a:gd name="connsiteY5" fmla="*/ 0 h 1152192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98171 w 2628900"/>
              <a:gd name="connsiteY3" fmla="*/ 930728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81842 w 2628900"/>
              <a:gd name="connsiteY3" fmla="*/ 1012371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681842 w 2628900"/>
              <a:gd name="connsiteY3" fmla="*/ 1012371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714499 w 2628900"/>
              <a:gd name="connsiteY3" fmla="*/ 1055369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8900" h="1268457">
                <a:moveTo>
                  <a:pt x="0" y="0"/>
                </a:moveTo>
                <a:lnTo>
                  <a:pt x="2628900" y="0"/>
                </a:lnTo>
                <a:lnTo>
                  <a:pt x="2628900" y="1152000"/>
                </a:lnTo>
                <a:cubicBezTo>
                  <a:pt x="2209800" y="1159886"/>
                  <a:pt x="2133599" y="1047483"/>
                  <a:pt x="1714499" y="1055369"/>
                </a:cubicBezTo>
                <a:cubicBezTo>
                  <a:pt x="1355271" y="1104355"/>
                  <a:pt x="963385" y="1219471"/>
                  <a:pt x="604157" y="1268457"/>
                </a:cubicBezTo>
                <a:lnTo>
                  <a:pt x="0" y="115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991FE-311A-4A7E-B134-99A46F7D927B}"/>
              </a:ext>
            </a:extLst>
          </p:cNvPr>
          <p:cNvSpPr/>
          <p:nvPr/>
        </p:nvSpPr>
        <p:spPr>
          <a:xfrm flipH="1">
            <a:off x="11425736" y="2782431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F7AB6D48-BE81-431C-8FC0-615EA8E02B46}"/>
              </a:ext>
            </a:extLst>
          </p:cNvPr>
          <p:cNvSpPr/>
          <p:nvPr/>
        </p:nvSpPr>
        <p:spPr>
          <a:xfrm flipH="1">
            <a:off x="10388816" y="2532234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813639DB-2F98-4C44-AE3A-B149DB2D2258}"/>
              </a:ext>
            </a:extLst>
          </p:cNvPr>
          <p:cNvSpPr/>
          <p:nvPr/>
        </p:nvSpPr>
        <p:spPr>
          <a:xfrm flipH="1">
            <a:off x="9624040" y="2325353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1912196-4D71-4192-8F64-950987ED2DEC}"/>
              </a:ext>
            </a:extLst>
          </p:cNvPr>
          <p:cNvSpPr/>
          <p:nvPr/>
        </p:nvSpPr>
        <p:spPr>
          <a:xfrm flipH="1">
            <a:off x="10560265" y="1399818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02E28E8-129B-4750-9F2C-19130EBEE7B3}"/>
              </a:ext>
            </a:extLst>
          </p:cNvPr>
          <p:cNvSpPr/>
          <p:nvPr/>
        </p:nvSpPr>
        <p:spPr>
          <a:xfrm flipH="1">
            <a:off x="10900616" y="3126316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2D42AC86-3A12-41F3-9159-235366385230}"/>
              </a:ext>
            </a:extLst>
          </p:cNvPr>
          <p:cNvSpPr/>
          <p:nvPr/>
        </p:nvSpPr>
        <p:spPr>
          <a:xfrm flipH="1">
            <a:off x="10160217" y="3085459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11487C0-DD19-4D60-8B2D-BD46A68C88C2}"/>
              </a:ext>
            </a:extLst>
          </p:cNvPr>
          <p:cNvSpPr/>
          <p:nvPr/>
        </p:nvSpPr>
        <p:spPr>
          <a:xfrm flipH="1">
            <a:off x="11384799" y="1460024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2F982925-F7E2-417B-91C0-1D3469ED336B}"/>
              </a:ext>
            </a:extLst>
          </p:cNvPr>
          <p:cNvSpPr/>
          <p:nvPr/>
        </p:nvSpPr>
        <p:spPr>
          <a:xfrm flipH="1">
            <a:off x="10160217" y="1755626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B6DD30A-B853-4E8E-99E1-5175A77507C8}"/>
              </a:ext>
            </a:extLst>
          </p:cNvPr>
          <p:cNvSpPr/>
          <p:nvPr/>
        </p:nvSpPr>
        <p:spPr>
          <a:xfrm>
            <a:off x="3656423" y="5396112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30DCCCC-AFF4-4CE9-8C2F-3DF7B8111D15}"/>
              </a:ext>
            </a:extLst>
          </p:cNvPr>
          <p:cNvSpPr txBox="1"/>
          <p:nvPr/>
        </p:nvSpPr>
        <p:spPr>
          <a:xfrm>
            <a:off x="3991157" y="5368244"/>
            <a:ext cx="21530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sorbát</a:t>
            </a:r>
            <a:r>
              <a:rPr lang="cs-CZ" sz="1400" dirty="0"/>
              <a:t> (sorbovaná látka)</a:t>
            </a:r>
            <a:endParaRPr lang="en-GB" sz="1400" dirty="0"/>
          </a:p>
        </p:txBody>
      </p:sp>
      <p:sp>
        <p:nvSpPr>
          <p:cNvPr id="53" name="Rectangle 8">
            <a:extLst>
              <a:ext uri="{FF2B5EF4-FFF2-40B4-BE49-F238E27FC236}">
                <a16:creationId xmlns:a16="http://schemas.microsoft.com/office/drawing/2014/main" id="{CA832FC2-7FE8-4D40-86BE-097273023A5B}"/>
              </a:ext>
            </a:extLst>
          </p:cNvPr>
          <p:cNvSpPr/>
          <p:nvPr/>
        </p:nvSpPr>
        <p:spPr>
          <a:xfrm>
            <a:off x="6461913" y="5365095"/>
            <a:ext cx="750568" cy="310244"/>
          </a:xfrm>
          <a:custGeom>
            <a:avLst/>
            <a:gdLst>
              <a:gd name="connsiteX0" fmla="*/ 0 w 2628900"/>
              <a:gd name="connsiteY0" fmla="*/ 0 h 1152000"/>
              <a:gd name="connsiteX1" fmla="*/ 2628900 w 2628900"/>
              <a:gd name="connsiteY1" fmla="*/ 0 h 1152000"/>
              <a:gd name="connsiteX2" fmla="*/ 2628900 w 2628900"/>
              <a:gd name="connsiteY2" fmla="*/ 1152000 h 1152000"/>
              <a:gd name="connsiteX3" fmla="*/ 0 w 2628900"/>
              <a:gd name="connsiteY3" fmla="*/ 1152000 h 1152000"/>
              <a:gd name="connsiteX4" fmla="*/ 0 w 2628900"/>
              <a:gd name="connsiteY4" fmla="*/ 0 h 1152000"/>
              <a:gd name="connsiteX0" fmla="*/ 0 w 2628900"/>
              <a:gd name="connsiteY0" fmla="*/ 0 h 1152745"/>
              <a:gd name="connsiteX1" fmla="*/ 2628900 w 2628900"/>
              <a:gd name="connsiteY1" fmla="*/ 0 h 1152745"/>
              <a:gd name="connsiteX2" fmla="*/ 2628900 w 2628900"/>
              <a:gd name="connsiteY2" fmla="*/ 1152000 h 1152745"/>
              <a:gd name="connsiteX3" fmla="*/ 1453243 w 2628900"/>
              <a:gd name="connsiteY3" fmla="*/ 1110343 h 1152745"/>
              <a:gd name="connsiteX4" fmla="*/ 0 w 2628900"/>
              <a:gd name="connsiteY4" fmla="*/ 1152000 h 1152745"/>
              <a:gd name="connsiteX5" fmla="*/ 0 w 2628900"/>
              <a:gd name="connsiteY5" fmla="*/ 0 h 1152745"/>
              <a:gd name="connsiteX0" fmla="*/ 0 w 2628900"/>
              <a:gd name="connsiteY0" fmla="*/ 0 h 1152192"/>
              <a:gd name="connsiteX1" fmla="*/ 2628900 w 2628900"/>
              <a:gd name="connsiteY1" fmla="*/ 0 h 1152192"/>
              <a:gd name="connsiteX2" fmla="*/ 2628900 w 2628900"/>
              <a:gd name="connsiteY2" fmla="*/ 1152000 h 1152192"/>
              <a:gd name="connsiteX3" fmla="*/ 1698171 w 2628900"/>
              <a:gd name="connsiteY3" fmla="*/ 930728 h 1152192"/>
              <a:gd name="connsiteX4" fmla="*/ 0 w 2628900"/>
              <a:gd name="connsiteY4" fmla="*/ 1152000 h 1152192"/>
              <a:gd name="connsiteX5" fmla="*/ 0 w 2628900"/>
              <a:gd name="connsiteY5" fmla="*/ 0 h 1152192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98171 w 2628900"/>
              <a:gd name="connsiteY3" fmla="*/ 930728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81842 w 2628900"/>
              <a:gd name="connsiteY3" fmla="*/ 1012371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681842 w 2628900"/>
              <a:gd name="connsiteY3" fmla="*/ 1012371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714499 w 2628900"/>
              <a:gd name="connsiteY3" fmla="*/ 1055369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8900" h="1268457">
                <a:moveTo>
                  <a:pt x="0" y="0"/>
                </a:moveTo>
                <a:lnTo>
                  <a:pt x="2628900" y="0"/>
                </a:lnTo>
                <a:lnTo>
                  <a:pt x="2628900" y="1152000"/>
                </a:lnTo>
                <a:cubicBezTo>
                  <a:pt x="2209800" y="1159886"/>
                  <a:pt x="2133599" y="1047483"/>
                  <a:pt x="1714499" y="1055369"/>
                </a:cubicBezTo>
                <a:cubicBezTo>
                  <a:pt x="1355271" y="1104355"/>
                  <a:pt x="963385" y="1219471"/>
                  <a:pt x="604157" y="1268457"/>
                </a:cubicBezTo>
                <a:lnTo>
                  <a:pt x="0" y="115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4A9B190-F557-4B40-9769-75944DE21E2E}"/>
              </a:ext>
            </a:extLst>
          </p:cNvPr>
          <p:cNvSpPr txBox="1"/>
          <p:nvPr/>
        </p:nvSpPr>
        <p:spPr>
          <a:xfrm>
            <a:off x="7212481" y="5358306"/>
            <a:ext cx="9747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sorbent</a:t>
            </a:r>
            <a:endParaRPr lang="en-GB" sz="14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3BA2381-C253-4AA8-B310-111FCEA35A76}"/>
              </a:ext>
            </a:extLst>
          </p:cNvPr>
          <p:cNvSpPr txBox="1"/>
          <p:nvPr/>
        </p:nvSpPr>
        <p:spPr>
          <a:xfrm>
            <a:off x="3921707" y="4454236"/>
            <a:ext cx="2070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imobilizace na povrchu</a:t>
            </a:r>
          </a:p>
          <a:p>
            <a:r>
              <a:rPr lang="cs-CZ" sz="1600" dirty="0"/>
              <a:t>sorbentu</a:t>
            </a:r>
            <a:endParaRPr lang="en-GB" sz="16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29131BD-0702-4363-B796-75F3A7E01851}"/>
              </a:ext>
            </a:extLst>
          </p:cNvPr>
          <p:cNvSpPr txBox="1"/>
          <p:nvPr/>
        </p:nvSpPr>
        <p:spPr>
          <a:xfrm>
            <a:off x="6310189" y="4411903"/>
            <a:ext cx="2070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/>
              <a:t>penetrace do objemu sorbentu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59968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48 L 0.00976 -0.00602 C 0.0138 -0.00764 0.01784 -0.00902 0.02187 -0.01064 C 0.02318 -0.01134 0.02474 -0.01157 0.02578 -0.01319 C 0.02708 -0.01481 0.02734 -0.01828 0.02851 -0.02037 C 0.02969 -0.02222 0.03125 -0.02338 0.03255 -0.025 C 0.03346 -0.02731 0.0345 -0.02963 0.03516 -0.03217 C 0.04075 -0.05185 0.03151 -0.02592 0.03919 -0.04652 C 0.0388 -0.05972 0.04141 -0.07824 0.03516 -0.08935 C 0.03411 -0.09143 0.03255 -0.09259 0.03125 -0.09398 C 0.02943 -0.09884 0.02851 -0.10509 0.02578 -0.10833 C 0.02083 -0.11435 0.02292 -0.11111 0.01914 -0.11782 C 0.01771 -0.12523 0.01641 -0.13472 0.0125 -0.13935 L 0.00846 -0.14398 L -0.07865 -0.14166 C -0.08008 -0.14166 -0.08138 -0.14051 -0.08268 -0.13935 C -0.08412 -0.13796 -0.08529 -0.13611 -0.08672 -0.13449 C -0.09297 -0.11759 -0.09128 -0.12592 -0.09336 -0.11064 C -0.09297 -0.10277 -0.09271 -0.0949 -0.09206 -0.08703 C -0.09167 -0.0824 -0.08906 -0.07361 -0.08802 -0.07037 C -0.08724 -0.06782 -0.08646 -0.06504 -0.08529 -0.06319 C -0.08373 -0.06041 -0.08151 -0.05879 -0.07995 -0.05602 C -0.07109 -0.04004 -0.08399 -0.05671 -0.07331 -0.04398 C -0.0724 -0.04097 -0.07136 -0.03773 -0.07057 -0.03449 C -0.07005 -0.03217 -0.06992 -0.02963 -0.06927 -0.02731 C -0.06849 -0.02477 -0.06745 -0.02268 -0.06654 -0.02037 C -0.06341 -0.00324 -0.06719 -0.02453 -0.06393 -0.0037 C -0.0625 0.00463 -0.06172 0.00625 -0.0599 0.01551 C -0.05599 0.03426 -0.05912 0.02454 -0.05456 0.03681 C -0.05495 0.04491 -0.05521 0.05278 -0.05586 0.06065 C -0.05612 0.0632 -0.05638 0.06574 -0.05716 0.06783 C -0.0582 0.07061 -0.06003 0.07246 -0.0612 0.075 C -0.06589 0.08496 -0.06133 0.08056 -0.06797 0.08449 C -0.06927 0.08287 -0.07096 0.08195 -0.07188 0.07986 C -0.07279 0.07778 -0.07253 0.07477 -0.07331 0.07269 C -0.07435 0.06922 -0.07591 0.06621 -0.07734 0.0632 C -0.08112 0.0426 -0.07526 0.07523 -0.07995 0.04167 C -0.0806 0.03681 -0.08203 0.03218 -0.08268 0.02732 C -0.0832 0.02292 -0.08399 0.0132 -0.08529 0.00834 C -0.08607 0.00579 -0.08724 0.00371 -0.08802 0.00116 C -0.08867 -0.00115 -0.08854 -0.00393 -0.08932 -0.00602 C -0.09141 -0.01157 -0.0944 -0.01435 -0.0974 -0.01782 C -0.09831 -0.02037 -0.09883 -0.02314 -0.1 -0.025 C -0.10117 -0.02662 -0.10287 -0.02615 -0.10404 -0.02731 C -0.1069 -0.03009 -0.10977 -0.03287 -0.11211 -0.03703 L -0.11875 -0.04884 C -0.11966 -0.05046 -0.12031 -0.05301 -0.12149 -0.0537 C -0.12708 -0.05694 -0.12435 -0.05463 -0.12956 -0.06064 C -0.13529 -0.05995 -0.14167 -0.06273 -0.14688 -0.05833 C -0.14948 -0.05625 -0.14961 -0.04398 -0.14961 -0.04375 C -0.15013 -0.02963 -0.15065 0.00672 -0.15365 0.02269 L -0.15495 0.02986 C -0.15664 0.05857 -0.15755 0.06436 -0.15495 0.09885 C -0.15443 0.10533 -0.15052 0.10741 -0.14831 0.11065 C -0.14154 0.12061 -0.14727 0.11598 -0.14024 0.12014 C -0.13373 0.13172 -0.13633 0.12593 -0.13216 0.13681 C -0.13177 0.14005 -0.13138 0.14329 -0.13086 0.14653 C -0.12943 0.15463 -0.12708 0.16366 -0.12682 0.17269 C -0.12656 0.18287 -0.12682 0.19329 -0.12682 0.20371 L -0.12682 0.20394 " pathEditMode="relative" rAng="0" ptsTypes="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2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602 L 0.00416 0.00625 C 0.00768 0.00301 0.01094 -0.00278 0.01484 -0.00347 C 0.03008 -0.00579 0.02982 -0.00092 0.03893 0.00371 C 0.05078 0.00972 0.03867 0.00278 0.04831 0.00857 C 0.05482 0.01991 0.05156 0.01551 0.05768 0.02269 C 0.0582 0.02523 0.05911 0.02732 0.05911 0.02986 C 0.05911 0.0419 0.05885 0.05394 0.05768 0.06551 C 0.05742 0.06852 0.05612 0.0706 0.05508 0.07269 C 0.05234 0.07847 0.04648 0.08727 0.04297 0.08935 L 0.03893 0.09167 C 0.03698 0.09699 0.03541 0.10232 0.03229 0.10602 C 0.03112 0.10741 0.02956 0.10764 0.02825 0.10834 C 0.02344 0.1213 0.02669 0.11366 0.01758 0.12986 C 0.01614 0.13218 0.01458 0.13426 0.01354 0.13704 L 0.01081 0.14421 C 0.01041 0.14815 0.00989 0.15209 0.0095 0.15602 C 0.00898 0.16134 0.00807 0.17384 0.00677 0.17986 C 0.00534 0.18681 0.00364 0.19051 0.00143 0.19653 C 0.00039 0.20232 2.29167E-6 0.20625 -0.00261 0.21088 C -0.00365 0.21273 -0.00521 0.21389 -0.00651 0.21551 C -0.02044 0.21482 -0.03425 0.21459 -0.04805 0.2132 C -0.04987 0.21296 -0.05169 0.21204 -0.05339 0.21088 C -0.05495 0.20972 -0.05612 0.20764 -0.05742 0.20602 C -0.05834 0.20371 -0.05899 0.20093 -0.06016 0.19884 C -0.0612 0.19699 -0.06328 0.19653 -0.06419 0.19421 C -0.06563 0.18982 -0.0668 0.17986 -0.0668 0.18009 C -0.06641 0.16875 -0.06706 0.15741 -0.0655 0.14653 C -0.06446 0.13889 -0.05925 0.13079 -0.05612 0.125 C -0.05352 0.11134 -0.05664 0.12431 -0.05078 0.11088 C -0.03893 0.0838 -0.04896 0.10671 -0.04401 0.08935 C -0.0388 0.07084 -0.04336 0.09306 -0.03998 0.075 C -0.0405 0.06644 -0.03998 0.05741 -0.04141 0.04884 C -0.04193 0.0456 -0.04388 0.04398 -0.04544 0.0419 C -0.04662 0.04005 -0.04818 0.03889 -0.04935 0.03704 C -0.05039 0.03565 -0.05104 0.03334 -0.05209 0.03218 C -0.05417 0.03009 -0.05651 0.02917 -0.05873 0.02755 L -0.07891 0.02986 C -0.08242 0.03195 -0.08425 0.03935 -0.08685 0.04421 L -0.08959 0.04884 C -0.08998 0.05139 -0.09089 0.05347 -0.09089 0.05602 C -0.09089 0.06968 -0.09076 0.0831 -0.08959 0.09653 C -0.08933 0.09977 -0.08399 0.10949 -0.08294 0.11088 C -0.08164 0.11227 -0.08008 0.11204 -0.07891 0.1132 C -0.06511 0.12685 -0.07591 0.11968 -0.0668 0.125 C -0.05677 0.13704 -0.06953 0.12292 -0.05742 0.13218 C -0.05013 0.13773 -0.05664 0.13959 -0.04544 0.14167 C -0.03112 0.14468 -0.03724 0.14283 -0.02669 0.14653 C -0.02709 0.15764 -0.02722 0.16875 -0.028 0.17986 C -0.02813 0.18241 -0.02852 0.18496 -0.0293 0.18704 C -0.03034 0.18982 -0.03216 0.19167 -0.03334 0.19421 C -0.03438 0.1963 -0.03477 0.19954 -0.03607 0.20139 C -0.0375 0.20347 -0.03972 0.20394 -0.04141 0.20602 C -0.05 0.2169 -0.04037 0.21088 -0.05078 0.21551 C -0.05248 0.21806 -0.05417 0.22084 -0.05612 0.22269 C -0.0586 0.225 -0.06146 0.22593 -0.06419 0.22755 C -0.06419 0.22778 -0.07214 0.23218 -0.07214 0.23241 L -0.08685 0.23472 C -0.08776 0.23611 -0.08893 0.2375 -0.08959 0.23935 C -0.09037 0.24144 -0.09037 0.24421 -0.09089 0.24653 C -0.09128 0.24815 -0.0918 0.24977 -0.09219 0.25139 L -0.09219 0.25162 " pathEditMode="relative" rAng="0" ptsTypes="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17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0.00023 C 0.00039 0.00857 -0.00013 0.01783 0.00131 0.02639 C 0.00222 0.03195 0.00482 0.03611 0.00664 0.04074 L 0.00938 0.04815 C 0.00886 0.05371 0.00925 0.05972 0.00795 0.06505 C 0.00691 0.06945 -0.00377 0.07454 -0.00403 0.07454 L -0.01875 0.07963 C -0.02057 0.08033 -0.02239 0.08148 -0.02421 0.08195 C -0.02903 0.0831 -0.03398 0.08333 -0.03893 0.08449 C -0.04153 0.08496 -0.04427 0.08588 -0.04687 0.08681 C -0.0483 0.0875 -0.04961 0.08866 -0.05091 0.08912 C -0.05807 0.09213 -0.06041 0.09074 -0.06705 0.09445 C -0.06966 0.0956 -0.075 0.09908 -0.075 0.09931 C -0.07643 0.10162 -0.0776 0.10417 -0.07903 0.10625 C -0.08033 0.10833 -0.08216 0.1088 -0.08307 0.11134 C -0.0845 0.11551 -0.08567 0.1257 -0.08567 0.12593 C -0.08528 0.13796 -0.0858 0.15 -0.08437 0.16204 C -0.08411 0.16482 -0.07786 0.17292 -0.07643 0.17408 C -0.07382 0.17616 -0.0707 0.17616 -0.06836 0.17894 C -0.05677 0.19306 -0.07135 0.17616 -0.06028 0.18658 C -0.05885 0.18773 -0.05768 0.19005 -0.05625 0.19121 C -0.05507 0.19236 -0.05351 0.19259 -0.05221 0.19352 C -0.05039 0.19491 -0.04869 0.19676 -0.04687 0.19861 C -0.04192 0.20741 -0.04049 0.20857 -0.0375 0.21783 C -0.03658 0.22107 -0.0358 0.22431 -0.03489 0.22732 C -0.03528 0.25162 -0.03502 0.27616 -0.03619 0.30023 C -0.03632 0.30301 -0.03776 0.30556 -0.03893 0.30764 C -0.0414 0.31273 -0.04687 0.32222 -0.04687 0.32246 C -0.04739 0.32454 -0.04739 0.32732 -0.0483 0.32917 C -0.04921 0.33148 -0.05104 0.33218 -0.05221 0.33403 C -0.05416 0.33727 -0.05586 0.34051 -0.05768 0.34375 L -0.05768 0.34398 C -0.05846 0.34607 -0.05924 0.34861 -0.06028 0.35093 C -0.06367 0.35857 -0.06289 0.35324 -0.06562 0.36296 C -0.06627 0.36528 -0.06653 0.36829 -0.06705 0.3706 C -0.06744 0.39074 -0.06718 0.41088 -0.06836 0.43102 C -0.06849 0.43403 -0.07044 0.43542 -0.07096 0.4382 C -0.07252 0.4463 -0.07239 0.45046 -0.07239 0.45764 L -0.07239 0.45833 " pathEditMode="relative" rAng="0" ptsTypes="AAAAAAAAAAAAAAAAAAAAAAAAAAAAAAAAAAAAAAAA">
                                      <p:cBhvr>
                                        <p:cTn id="10" dur="3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229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85 L -0.00312 -0.00162 C -0.00091 0.00232 0.00091 0.00718 0.00326 0.01112 C 0.00417 0.01274 0.00547 0.01343 0.00638 0.01505 C 0.0099 0.0213 0.00677 0.02061 0.01172 0.02431 C 0.01302 0.02524 0.01459 0.02547 0.01589 0.02616 C 0.01706 0.02686 0.01797 0.02755 0.01914 0.02801 C 0.0237 0.0301 0.02604 0.0301 0.03073 0.03195 C 0.03841 0.0345 0.03998 0.03866 0.05078 0.03936 L 0.07826 0.04121 C 0.08581 0.04561 0.08268 0.04283 0.08776 0.04885 C 0.08841 0.0507 0.08932 0.05232 0.08985 0.0544 C 0.09076 0.05788 0.09206 0.06575 0.09206 0.06598 C 0.09167 0.07061 0.09193 0.07593 0.09089 0.08056 C 0.0905 0.08264 0.08893 0.08357 0.08776 0.0845 C 0.08177 0.08913 0.07891 0.08889 0.07188 0.09005 C 0.06771 0.09075 0.06341 0.09121 0.05925 0.0919 C 0.03998 0.09769 0.05091 0.09538 0.02656 0.09746 C 0.02513 0.09815 0.0237 0.09885 0.02227 0.09954 C 0.02057 0.10024 0.01875 0.10047 0.01706 0.10139 C 0.01589 0.10186 0.01498 0.10278 0.0138 0.10325 C 0.01068 0.10417 0.00742 0.1044 0.0043 0.1051 C -0.00638 0.11135 0.00209 0.10718 -0.01159 0.11065 C -0.01328 0.11112 -0.01497 0.11204 -0.0168 0.1125 C -0.02344 0.11459 -0.03021 0.11575 -0.03685 0.11829 C -0.04049 0.11945 -0.04297 0.12014 -0.04635 0.122 C -0.04739 0.12246 -0.04844 0.12315 -0.04961 0.12385 C -0.05065 0.125 -0.05143 0.12709 -0.05273 0.12755 C -0.05612 0.12894 -0.05976 0.12871 -0.06328 0.1294 C -0.06536 0.12987 -0.06745 0.13079 -0.06966 0.13125 C -0.0707 0.13264 -0.07161 0.13426 -0.07278 0.13519 C -0.07448 0.13612 -0.0763 0.13612 -0.07812 0.13704 C -0.07916 0.1375 -0.08021 0.1382 -0.08125 0.13889 C -0.08307 0.14005 -0.08476 0.14121 -0.08659 0.1426 C -0.08802 0.14375 -0.08932 0.14538 -0.09075 0.1463 C -0.09349 0.14792 -0.09922 0.15024 -0.09922 0.15047 C -0.10078 0.15209 -0.1043 0.1551 -0.10443 0.1595 C -0.10482 0.1676 -0.1043 0.17593 -0.10338 0.18403 C -0.10273 0.19028 -0.09883 0.19167 -0.09609 0.19329 C -0.09466 0.19422 -0.09323 0.19468 -0.0918 0.19514 C -0.0832 0.19862 -0.08424 0.19746 -0.07174 0.19885 C -0.05377 0.20417 -0.07161 0.19954 -0.03268 0.20278 C -0.02838 0.20301 -0.02422 0.20394 -0.01992 0.20463 L -0.01367 0.20834 C -0.01263 0.20903 -0.01159 0.20973 -0.01041 0.21019 L -0.00625 0.21204 C -0.00521 0.21343 -0.00416 0.21482 -0.00312 0.21575 C -0.00208 0.21667 -0.00065 0.21644 0.00013 0.21783 C 0.00182 0.22084 0.00287 0.22524 0.0043 0.22894 L 0.00638 0.23473 C 0.00625 0.23936 0.00664 0.25649 0.0043 0.26459 C 0.00378 0.26667 0.00313 0.26875 0.00222 0.27038 C 0.00104 0.272 -0.00065 0.27292 -0.00208 0.27408 C -0.0069 0.28704 -0.00547 0.28102 -0.00729 0.29098 C -0.00768 0.30533 -0.00781 0.31968 -0.00833 0.33403 C -0.00846 0.33866 -0.00898 0.34931 -0.01041 0.35487 C -0.01263 0.3625 -0.0125 0.35973 -0.0168 0.36413 C -0.01797 0.36528 -0.01875 0.36783 -0.01992 0.36783 C -0.04739 0.36968 -0.07487 0.36922 -0.10234 0.36991 C -0.1056 0.37848 -0.10377 0.37246 -0.1056 0.38288 C -0.10586 0.38496 -0.10651 0.38658 -0.10664 0.38866 C -0.1069 0.39306 -0.10664 0.39746 -0.10664 0.40186 L -0.10664 0.40209 " pathEditMode="relative" rAng="0" ptsTypes="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20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232 L -0.00234 -0.00209 C -0.00052 -0.00533 0.00573 -0.01274 0.00716 -0.01922 C 0.00768 -0.02223 0.00755 -0.0257 0.0082 -0.02871 C 0.00886 -0.03218 0.01198 -0.03774 0.01341 -0.04005 C 0.01654 -0.04468 0.01628 -0.04329 0.01979 -0.04561 C 0.02331 -0.04792 0.02682 -0.0507 0.03034 -0.05301 C 0.03138 -0.05371 0.03242 -0.05463 0.03346 -0.0551 C 0.04961 -0.06135 0.08451 -0.05857 0.08841 -0.0588 C 0.10547 -0.06135 0.10964 -0.06274 0.13073 -0.0588 C 0.13399 -0.05811 0.13698 -0.05463 0.14024 -0.05301 C 0.14193 -0.05232 0.14375 -0.05186 0.14544 -0.05116 C 0.15508 -0.04283 0.1474 -0.04862 0.16654 -0.0419 C 0.17422 -0.03913 0.16745 -0.04098 0.17604 -0.03612 C 0.17891 -0.03473 0.18177 -0.0338 0.18451 -0.03241 C 0.18568 -0.03056 0.18685 -0.02894 0.18776 -0.02686 C 0.19427 -0.01181 0.19037 -0.02084 0.19297 -0.00996 C 0.19362 -0.00741 0.19453 -0.0051 0.19518 -0.00232 C 0.19596 0.00115 0.19649 0.00509 0.19727 0.00879 C 0.19753 0.01064 0.19766 0.01273 0.19831 0.01458 C 0.19896 0.01643 0.19961 0.01828 0.20039 0.02013 C 0.2013 0.02222 0.20235 0.0243 0.20352 0.02569 C 0.20456 0.02685 0.20573 0.02708 0.20677 0.02754 C 0.20742 0.02939 0.20781 0.03194 0.20886 0.03333 C 0.21393 0.0405 0.21081 0.02847 0.21302 0.04074 C 0.21276 0.04513 0.21445 0.053 0.21198 0.05393 C 0.20039 0.05833 0.14896 0.05462 0.13698 0.05393 C 0.1349 0.05324 0.13281 0.053 0.13073 0.05208 C 0.12852 0.05115 0.12643 0.0493 0.12435 0.04837 C 0.12162 0.04675 0.11875 0.04583 0.11589 0.04444 C 0.10677 0.04513 0.09753 0.04398 0.08841 0.04629 C 0.08737 0.04675 0.08737 0.05 0.08737 0.05208 C 0.08763 0.06527 0.08828 0.07847 0.08945 0.09143 C 0.08971 0.09375 0.09102 0.09513 0.09167 0.09699 C 0.09245 0.09953 0.0931 0.10208 0.09375 0.10462 C 0.09479 0.10902 0.09505 0.11296 0.09583 0.11782 C 0.0961 0.11967 0.09649 0.12152 0.09688 0.12337 C 0.09753 0.12662 0.09844 0.12962 0.09896 0.13287 C 0.09948 0.13587 0.09961 0.13912 0.1 0.14212 C 0.10039 0.14467 0.10078 0.14722 0.10117 0.14976 C 0.10195 0.15717 0.10182 0.16504 0.10326 0.17222 C 0.10873 0.20115 0.10248 0.17129 0.10742 0.18912 C 0.10794 0.19097 0.10794 0.19305 0.10846 0.19467 C 0.11211 0.20625 0.11133 0.20416 0.11589 0.20972 C 0.11654 0.21157 0.11693 0.21412 0.11797 0.21527 C 0.11927 0.21689 0.12096 0.2162 0.12227 0.21736 C 0.12344 0.21805 0.12435 0.21967 0.12539 0.22106 C 0.12969 0.2324 0.12826 0.22592 0.12643 0.24907 C 0.1263 0.25185 0.12396 0.26087 0.12331 0.26226 C 0.12214 0.26481 0.12044 0.2662 0.11901 0.26805 C 0.11797 0.26921 0.11706 0.27083 0.11589 0.27175 C 0.1138 0.27337 0.11172 0.2743 0.10951 0.27546 C 0.10495 0.27824 0.10742 0.27685 0.10221 0.27916 C 0.10117 0.28055 0.1 0.28148 0.09896 0.28287 C 0.09675 0.28657 0.09271 0.29421 0.09271 0.29444 C 0.09063 0.30532 0.09167 0.29791 0.09167 0.31689 L 0.09167 0.31712 " pathEditMode="relative" rAng="0" ptsTypes="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130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-0.00995 L 0.00248 -0.00972 C -0.00026 -0.01551 -0.00338 -0.02083 -0.00599 -0.02685 C -0.00872 -0.03333 -0.01081 -0.04074 -0.01328 -0.04745 C -0.01497 -0.05208 -0.01693 -0.05602 -0.01862 -0.06065 C -0.0194 -0.06296 -0.02005 -0.06551 -0.0207 -0.06806 C -0.02122 -0.06991 -0.02109 -0.07222 -0.02174 -0.07384 C -0.0237 -0.07847 -0.02695 -0.08357 -0.03021 -0.08495 C -0.03268 -0.08611 -0.03515 -0.08634 -0.03763 -0.08704 C -0.04492 -0.0912 -0.04883 -0.0963 -0.05664 -0.08125 C -0.05885 -0.07708 -0.05729 -0.07014 -0.05768 -0.06435 C -0.05703 -0.05255 -0.05768 -0.04005 -0.0556 -0.0287 C -0.05469 -0.02361 -0.05156 -0.0206 -0.04922 -0.01736 C -0.04245 -0.0081 -0.03424 -0.00185 -0.02812 0.0088 C -0.02278 0.01829 -0.02617 0.01296 -0.01758 0.02384 C -0.01627 0.0375 -0.01523 0.04143 -0.01862 0.05764 C -0.01927 0.06111 -0.02161 0.06227 -0.02278 0.06528 C -0.02383 0.06736 -0.02409 0.07037 -0.025 0.07268 C -0.02578 0.07477 -0.02721 0.07616 -0.02812 0.07824 C -0.03294 0.09005 -0.0418 0.11412 -0.0418 0.11435 C -0.04271 0.13333 -0.04375 0.13981 -0.0418 0.15903 C -0.04153 0.1625 -0.04101 0.16597 -0.03971 0.16852 C -0.03568 0.17616 -0.0306 0.18241 -0.02604 0.18912 C -0.025 0.19051 -0.02396 0.19213 -0.02278 0.19282 C -0.01523 0.19838 -0.00768 0.20463 0.00039 0.20787 C 0.00586 0.21018 0.01172 0.20926 0.01732 0.20972 L 0.04479 0.2118 C 0.06237 0.20486 0.08164 0.20579 0.09766 0.19097 C 0.10039 0.18843 0.10365 0.1338 0.10391 0.12917 C 0.10326 0.11643 0.10274 0.10393 0.10182 0.09143 C 0.10169 0.08958 0.10078 0.08773 0.10078 0.08588 C 0.10078 0.06389 0.09883 0.04143 0.10182 0.02014 C 0.1043 0.00208 0.11172 -0.0125 0.11667 -0.0287 C 0.11875 -0.03565 0.12084 -0.04236 0.12292 -0.04931 C 0.1237 -0.05185 0.12513 -0.05695 0.12513 -0.05671 C 0.12331 -0.0757 0.12422 -0.09583 0.11979 -0.1132 C 0.11797 -0.12014 0.11211 -0.11991 0.1082 -0.12269 C 0.10677 -0.12361 0.10534 -0.12407 0.10391 -0.12454 L 0.08177 -0.13195 C 0.07266 -0.13009 0.06341 -0.1287 0.0543 -0.12639 C 0.05313 -0.12616 0.05222 -0.12477 0.05117 -0.12454 C 0.04479 -0.12245 0.03841 -0.12083 0.03203 -0.11875 C 0.01745 -0.12199 0.02344 -0.11991 0.00248 -0.13195 C -0.00351 -0.13542 -0.00924 -0.14051 -0.01549 -0.14329 C -0.01927 -0.14491 -0.02318 -0.14445 -0.02708 -0.14514 C -0.03997 -0.15278 -0.02331 -0.14352 -0.05872 -0.14884 C -0.06159 -0.14931 -0.06445 -0.15139 -0.06719 -0.15255 C -0.07565 -0.15208 -0.08411 -0.15232 -0.09258 -0.1507 C -0.09479 -0.15046 -0.09726 -0.14954 -0.09896 -0.14699 C -0.10338 -0.14005 -0.10664 -0.13079 -0.11055 -0.12269 C -0.11094 -0.12014 -0.1112 -0.11759 -0.11159 -0.11505 C -0.11562 -0.08958 -0.11966 -0.08009 -0.11055 -0.04745 C -0.10781 -0.03796 -0.09153 -0.01366 -0.08411 -0.00232 C -0.08086 0.01481 -0.08034 0.01343 -0.07995 0.03148 C -0.07916 0.05509 -0.08086 0.07685 -0.07773 0.09907 C -0.07578 0.11319 -0.07539 0.11273 -0.07252 0.12708 C -0.07213 0.12893 -0.072 0.13125 -0.07148 0.13287 C -0.07057 0.13495 -0.06927 0.13657 -0.06823 0.13843 L -0.04505 0.13472 C -0.0418 0.13403 -0.03854 0.13426 -0.03555 0.13287 C -0.0319 0.13102 -0.02851 0.12778 -0.025 0.12523 C -0.02396 0.12454 -0.02291 0.12384 -0.02174 0.12338 C -0.01823 0.12199 -0.01471 0.12106 -0.0112 0.11968 C -0.00833 0.11852 -0.0056 0.11643 -0.00273 0.11597 C 0.00391 0.11458 0.01068 0.11458 0.01732 0.11412 C 0.02149 0.11157 0.02305 0.11088 0.02787 0.10648 C 0.03255 0.10231 0.0375 0.09884 0.04167 0.09329 C 0.04297 0.09143 0.04466 0.09005 0.04584 0.08773 C 0.04792 0.0838 0.04935 0.07893 0.05117 0.07454 C 0.05573 0.04583 0.05755 0.0456 0.0543 0.0125 C 0.05404 0.00949 0.05274 0.00625 0.05117 0.00509 C 0.04818 0.00301 0.04479 0.00347 0.04167 0.00324 C 0.03177 0.00231 0.02188 0.00208 0.01198 0.00139 C 0.01068 0.00069 0.00912 0.00046 0.00781 -0.00046 C 0.00664 -0.00139 0.00339 -0.00833 0.00248 -0.00995 Z " pathEditMode="relative" rAng="0" ptsTypes="AAAAAAAAAAA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347 L -0.00469 0.0037 C -0.0095 0.00278 -0.01445 0.00231 -0.01914 0.00092 C -0.0207 0.00046 -0.022 -0.00093 -0.02344 -0.00162 C -0.02539 -0.00255 -0.02734 -0.00324 -0.02929 -0.00417 C -0.04036 -0.00324 -0.05143 -0.00301 -0.0625 -0.00162 C -0.06393 -0.00139 -0.06549 -0.00047 -0.06679 0.00092 C -0.06914 0.0037 -0.07265 0.01157 -0.07396 0.01643 C -0.07461 0.01875 -0.075 0.02153 -0.07539 0.02407 C -0.075 0.04213 -0.07513 0.06018 -0.07396 0.07801 C -0.0737 0.08171 -0.07213 0.08495 -0.07109 0.08819 C -0.06901 0.09467 -0.06719 0.09884 -0.06393 0.10347 C -0.0625 0.10555 -0.06107 0.10694 -0.0595 0.10879 C -0.05859 0.11134 -0.05781 0.11412 -0.05664 0.11643 C -0.05442 0.12129 -0.04948 0.12893 -0.04661 0.13171 C -0.04427 0.13403 -0.04179 0.13518 -0.03932 0.1368 C -0.02838 0.15648 -0.04114 0.13611 -0.03073 0.14722 C -0.02083 0.15764 -0.0358 0.14768 -0.02344 0.15486 C -0.02252 0.15648 -0.02174 0.15879 -0.02057 0.15995 C -0.01927 0.16134 -0.01732 0.16065 -0.01627 0.1625 C -0.01432 0.16597 -0.01367 0.17153 -0.01198 0.17546 C -0.01028 0.17916 -0.00807 0.18217 -0.00625 0.18565 C -0.00442 0.19467 -0.00482 0.19398 -0.00182 0.2037 C -0.00052 0.20787 0.00117 0.21203 0.00248 0.21643 C 0.00313 0.21875 0.00352 0.22153 0.00391 0.22407 C 0.00521 0.23264 0.00586 0.23842 0.00677 0.24722 C 0.00729 0.25833 0.00755 0.26944 0.00821 0.28055 C 0.0086 0.28565 0.0086 0.29097 0.00964 0.29583 C 0.01016 0.29815 0.01159 0.2993 0.0125 0.30116 C 0.01979 0.2993 0.02722 0.2993 0.03425 0.29583 C 0.03646 0.29491 0.03789 0.29051 0.03998 0.28819 C 0.04818 0.27916 0.04401 0.2875 0.053 0.27546 C 0.05821 0.26828 0.0569 0.26736 0.06016 0.25741 C 0.06107 0.25486 0.06198 0.25231 0.06302 0.24977 C 0.06367 0.24815 0.0694 0.23495 0.07031 0.23171 C 0.07149 0.22685 0.07214 0.22153 0.07318 0.21643 C 0.07357 0.21389 0.07396 0.21111 0.07461 0.20879 C 0.07552 0.20532 0.07656 0.20208 0.07748 0.19838 C 0.07813 0.19606 0.07813 0.19305 0.07891 0.19074 C 0.0806 0.18541 0.0836 0.18125 0.08464 0.17546 L 0.08763 0.15995 C 0.08711 0.13009 0.08789 0.1 0.08607 0.07014 C 0.08594 0.06713 0.08308 0.06736 0.08177 0.06504 C 0.0806 0.06296 0.08008 0.05972 0.07891 0.05741 C 0.07761 0.05463 0.07604 0.05231 0.07461 0.04977 C 0.06823 0.01597 0.07461 0.05278 0.07461 -0.0375 C 0.07461 -0.06597 0.07917 -0.07454 0.06875 -0.08357 C 0.06745 -0.08496 0.06589 -0.08542 0.06446 -0.08611 C 0.04714 -0.08542 0.02982 -0.08681 0.0125 -0.08357 C 0.01055 -0.08334 0.00977 -0.07824 0.00821 -0.07593 C 0.00274 -0.06759 0.00378 -0.06898 -0.00182 -0.06574 C -0.02252 -0.06667 -0.04323 -0.06597 -0.06393 -0.06829 C -0.06601 -0.06852 -0.06758 -0.07222 -0.06966 -0.07338 C -0.07239 -0.075 -0.07552 -0.07477 -0.07825 -0.07593 C -0.09896 -0.08519 -0.07226 -0.07847 -0.10143 -0.08357 C -0.11914 -0.08287 -0.13698 -0.08264 -0.15482 -0.08102 C -0.15625 -0.08102 -0.15768 -0.0794 -0.15911 -0.07847 C -0.16146 -0.07685 -0.1638 -0.075 -0.16627 -0.07338 C -0.16914 -0.07153 -0.172 -0.06991 -0.175 -0.06829 L -0.17929 -0.06574 C -0.18021 -0.06389 -0.18151 -0.06273 -0.18216 -0.06065 C -0.18776 -0.04398 -0.17916 -0.06065 -0.18646 -0.04769 C -0.18698 -0.04445 -0.18737 -0.04097 -0.18789 -0.0375 C -0.1888 -0.03241 -0.19075 -0.02199 -0.19075 -0.02176 C -0.19036 -0.00509 -0.19023 0.01203 -0.18932 0.02916 C -0.18919 0.03194 -0.1888 0.03472 -0.18789 0.0368 C -0.18685 0.03981 -0.18489 0.0419 -0.18359 0.04467 C -0.18255 0.04699 -0.1819 0.05 -0.18073 0.05231 C -0.17799 0.05764 -0.172 0.06759 -0.172 0.06782 C -0.17161 0.07014 -0.17161 0.07315 -0.17057 0.07546 C -0.16419 0.09004 -0.16393 0.08796 -0.15768 0.09583 C -0.15573 0.09838 -0.1539 0.10116 -0.15182 0.10347 C -0.14909 0.10717 -0.1457 0.10949 -0.14323 0.11389 C -0.14127 0.11736 -0.13971 0.12129 -0.1375 0.12407 C -0.13424 0.12801 -0.13255 0.12916 -0.13021 0.13426 C -0.12513 0.14583 -0.12982 0.13912 -0.12304 0.14977 C -0.10442 0.1787 -0.12669 0.14051 -0.11002 0.17291 C -0.10677 0.17916 -0.1 0.19074 -0.1 0.19097 C -0.09948 0.19328 -0.09922 0.19606 -0.09857 0.19838 C -0.09687 0.20393 -0.09271 0.21389 -0.09271 0.21412 C -0.08906 0.2331 -0.08802 0.23611 -0.09271 0.26782 C -0.09401 0.27592 -0.09804 0.28217 -0.10143 0.28819 L -0.11146 0.30625 C -0.1125 0.30787 -0.11328 0.30995 -0.11432 0.31134 L -0.11875 0.31643 C -0.12018 0.32083 -0.12122 0.32546 -0.12304 0.32916 C -0.12422 0.33171 -0.12643 0.33171 -0.12734 0.33449 C -0.13841 0.36574 -0.12461 0.33981 -0.13307 0.35486 C -0.13359 0.3625 -0.13073 0.3743 -0.1345 0.37801 C -0.13932 0.38264 -0.15208 0.37384 -0.15768 0.36782 C -0.16067 0.36458 -0.16627 0.35741 -0.16627 0.35764 C -0.16836 0.35208 -0.172 0.34352 -0.172 0.33703 C -0.17252 0.30949 -0.17187 0.28217 -0.17057 0.25486 C -0.17044 0.25023 -0.16888 0.24629 -0.16771 0.24213 C -0.16588 0.23518 -0.16224 0.22893 -0.15911 0.22407 C -0.15781 0.22222 -0.15638 0.22014 -0.15482 0.21898 C -0.15156 0.21666 -0.14804 0.21551 -0.14466 0.21389 C -0.13659 0.20995 -0.13802 0.21111 -0.12734 0.20879 C -0.12018 0.20949 -0.11276 0.2081 -0.10573 0.21134 C -0.10312 0.2125 -0.10208 0.21875 -0.1 0.22153 C -0.09817 0.22384 -0.09609 0.225 -0.09414 0.22662 C -0.08594 0.24629 -0.09336 0.22754 -0.08698 0.24722 C -0.08607 0.24977 -0.08489 0.25208 -0.08411 0.25486 C -0.08346 0.25741 -0.08333 0.26018 -0.08268 0.2625 C -0.08086 0.26944 -0.07825 0.27592 -0.07682 0.2831 C -0.07643 0.28565 -0.07617 0.28842 -0.07539 0.29074 C -0.0625 0.3368 -0.07565 0.29074 -0.06536 0.31643 C -0.06406 0.31967 -0.06328 0.32315 -0.0625 0.32662 C -0.0612 0.33148 -0.05911 0.3412 -0.05807 0.34722 C -0.05755 0.35069 -0.05716 0.35416 -0.05664 0.35741 C -0.05716 0.37106 -0.05729 0.38495 -0.05807 0.39861 C -0.05872 0.40833 -0.06328 0.40879 -0.05807 0.42153 C -0.05703 0.42453 -0.05429 0.42315 -0.05234 0.42407 C -0.05091 0.425 -0.04948 0.42592 -0.04804 0.42685 C -0.03268 0.42592 -0.01719 0.42662 -0.00182 0.42407 C -0.00052 0.42407 -2.29167E-6 0.4206 0.00104 0.41898 C 0.00235 0.41713 0.00391 0.41551 0.00534 0.41389 C 0.00938 0.39236 0.0086 0.39977 0.00534 0.35741 C 0.00508 0.3544 0.00365 0.35208 0.00248 0.34977 C 0.00117 0.34768 -0.00065 0.34676 -0.00182 0.34467 C -0.0125 0.32569 -0.00234 0.33657 -0.01341 0.32662 C -0.01627 0.32153 -0.0207 0.31828 -0.022 0.31134 C -0.02474 0.29722 -0.02187 0.30995 -0.02643 0.29583 C -0.03372 0.27315 -0.02513 0.29676 -0.03216 0.27801 C -0.03164 0.24815 -0.03203 0.21805 -0.03073 0.18819 C -0.03047 0.18356 -0.02877 0.17963 -0.02786 0.17546 C -0.02565 0.16481 -0.02591 0.16018 -0.022 0.15231 C -0.01979 0.14768 -0.01484 0.13958 -0.01484 0.13981 C -0.01198 0.11875 -0.01015 0.1162 -0.01341 0.09328 C -0.01367 0.09097 -0.0151 0.08935 -0.01627 0.08819 C -0.01901 0.08565 -0.02239 0.08611 -0.025 0.0831 C -0.02643 0.08125 -0.02773 0.07916 -0.02929 0.07801 C -0.03203 0.07569 -0.03789 0.07268 -0.03789 0.07291 C -0.03893 0.07106 -0.04062 0.07014 -0.04075 0.06759 C -0.0414 0.05903 -0.0401 0.04838 -0.03646 0.04213 C -0.03528 0.03981 -0.03372 0.03819 -0.03216 0.0368 C -0.03086 0.03565 -0.02916 0.03541 -0.02786 0.03426 C -0.01888 0.02639 -0.02851 0.03078 -0.01771 0.02662 C -0.01471 0.02546 -0.00924 0.0243 -0.00625 0.02153 C -0.0056 0.02106 -0.00521 0.01967 -0.00469 0.01898 L -0.01054 0.00602 " pathEditMode="relative" rAng="0" ptsTypes="AAAAAAAAAAAAAAAAAAAAAAAAAAAAAAAAAAAAAAAAAAAAAAAAAAAAAAAAAAAAAAAAAAAAAAAAAAAAAAAAAAAAAAAAAAAAAAAAAAAAAAAAAAAAAAAAAAAAAAAAAAAAAAAAAAAAAAAAAAAAA">
                                      <p:cBhvr>
                                        <p:cTn id="18" dur="4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66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116 L 0.00013 0.00139 C 0.00039 -0.00416 0.00039 -0.01504 0.00222 -0.02129 C 0.00274 -0.02337 0.00378 -0.02476 0.0043 -0.02685 C 0.00521 -0.03055 0.00521 -0.03495 0.00638 -0.03819 L 0.01068 -0.04953 C 0.02175 -0.04814 0.02214 -0.04953 0.02969 -0.0456 C 0.03516 -0.04282 0.03099 -0.04444 0.03815 -0.03819 C 0.04024 -0.03634 0.04453 -0.03518 0.04662 -0.03449 C 0.05235 -0.02754 0.04701 -0.0331 0.05287 -0.0287 C 0.05612 -0.02638 0.05925 -0.02361 0.06237 -0.02129 C 0.06341 -0.0206 0.06445 -0.01944 0.06563 -0.01944 C 0.07995 -0.01828 0.0944 -0.01805 0.10886 -0.01759 C 0.1099 -0.01458 0.11211 -0.01018 0.11211 -0.00625 C 0.11211 0.00371 0.11185 0.01389 0.11094 0.02385 C 0.11042 0.02963 0.10391 0.03519 0.10248 0.03704 C 0.10143 0.0382 0.10065 0.04028 0.09935 0.04075 C 0.09675 0.04167 0.09349 0.04237 0.09089 0.04445 C 0.07253 0.05926 0.09037 0.04746 0.07722 0.05394 C 0.075 0.05487 0.07266 0.05533 0.07084 0.05764 C 0.0668 0.0625 0.06888 0.06065 0.06445 0.0632 C 0.06016 0.07477 0.06498 0.06343 0.05925 0.07269 C 0.05703 0.07616 0.05534 0.08102 0.05287 0.0838 C 0.05182 0.08519 0.05065 0.08612 0.04974 0.08774 C 0.04857 0.08936 0.04753 0.09121 0.04662 0.09329 C 0.04505 0.09676 0.04232 0.10463 0.04232 0.10487 C 0.0405 0.11783 0.04193 0.10649 0.04024 0.12338 C 0.03985 0.12639 0.04011 0.1301 0.03919 0.13264 C 0.03854 0.13426 0.03711 0.13426 0.03594 0.1345 C 0.03386 0.13542 0.03177 0.13588 0.02969 0.13658 C 0.01693 0.13588 0.0043 0.13565 -0.00833 0.1345 C -0.00976 0.1345 -0.01133 0.1338 -0.01263 0.13264 C -0.02708 0.11968 -0.01341 0.12848 -0.02213 0.12338 C -0.02409 0.12061 -0.02799 0.11598 -0.02956 0.11204 C -0.03008 0.11042 -0.03021 0.10834 -0.0306 0.10649 C -0.03034 0.0926 -0.03906 0.05047 -0.0263 0.04075 C -0.025 0.03959 -0.02357 0.03936 -0.02213 0.03889 C -0.01432 0.04075 -0.00651 0.04144 0.00117 0.04445 C 0.00352 0.04538 0.00716 0.05163 0.00964 0.05394 C 0.01472 0.05834 0.0155 0.05788 0.02123 0.0595 C 0.02227 0.06065 0.02318 0.06227 0.02435 0.0632 C 0.02539 0.06413 0.02656 0.06389 0.02748 0.06505 C 0.02878 0.06667 0.02943 0.06922 0.03073 0.07084 C 0.03164 0.07176 0.03281 0.072 0.03386 0.07269 C 0.0431 0.07732 0.03373 0.07176 0.04128 0.07639 C 0.04623 0.08519 0.04245 0.07917 0.04766 0.08565 C 0.04987 0.08866 0.05248 0.0926 0.05495 0.09514 C 0.05638 0.09653 0.05794 0.09723 0.05925 0.09885 C 0.06302 0.10371 0.06133 0.1051 0.06563 0.10834 C 0.06693 0.10926 0.06836 0.1095 0.06979 0.11019 C 0.07084 0.11135 0.07175 0.11297 0.07292 0.11389 C 0.07435 0.11505 0.07578 0.11505 0.07722 0.11575 C 0.07826 0.11644 0.0793 0.11713 0.08034 0.1176 C 0.08177 0.11829 0.0832 0.11875 0.08464 0.11945 C 0.08672 0.12061 0.09089 0.12338 0.09089 0.12362 C 0.09518 0.12269 0.1013 0.12778 0.10365 0.12153 C 0.10664 0.11297 0.10313 0.10139 0.10248 0.09144 C 0.10235 0.08889 0.10222 0.08612 0.10143 0.0838 C 0.10078 0.08149 0.09935 0.0801 0.09831 0.07825 C 0.09792 0.07639 0.09805 0.07408 0.09727 0.07269 C 0.09544 0.06945 0.09089 0.06505 0.09089 0.06528 C 0.09024 0.0632 0.08985 0.06088 0.0888 0.0595 C 0.08789 0.05834 0.08659 0.05857 0.08568 0.05764 C 0.07839 0.05116 0.08698 0.05579 0.07826 0.05186 C 0.06979 0.0419 0.07995 0.0551 0.07292 0.0426 C 0.07201 0.04098 0.0707 0.04028 0.06979 0.03889 C 0.05899 0.02176 0.06745 0.03241 0.06029 0.02385 C 0.05964 0.022 0.0586 0.02038 0.0582 0.01806 C 0.05755 0.01528 0.05755 0.01181 0.05716 0.0088 C 0.0569 0.00695 0.05638 0.0051 0.05612 0.00325 C 0.0556 0.0007 0.05534 -0.00185 0.05495 -0.00439 C 0.05469 -0.04513 0.05495 -0.08587 0.05391 -0.12638 C 0.05391 -0.12916 0.05248 -0.13125 0.05182 -0.13402 C 0.04909 -0.14606 0.05078 -0.14583 0.04544 -0.15648 C 0.04375 -0.15995 0.03893 -0.16273 0.03698 -0.16388 C 0.02969 -0.16342 0.02227 -0.16319 0.01485 -0.16203 C 0.01185 -0.1618 0.00794 -0.15833 0.00534 -0.15648 C 0.0043 -0.15578 0.00313 -0.15555 0.00222 -0.15462 C 0.00104 -0.1537 0.00013 -0.15185 -0.00104 -0.15092 C -0.00234 -0.14976 -0.00377 -0.14953 -0.00521 -0.14907 C -0.01133 -0.14166 -0.00547 -0.14791 -0.01159 -0.14328 C -0.01797 -0.13842 -0.01367 -0.1412 -0.01888 -0.13587 C -0.02031 -0.13449 -0.02187 -0.13356 -0.02318 -0.13217 C -0.02539 -0.12986 -0.02708 -0.12592 -0.02956 -0.12453 C -0.03359 -0.12222 -0.03633 -0.12037 -0.04114 -0.11898 C -0.04987 -0.11643 -0.04531 -0.11759 -0.05482 -0.11527 C -0.06393 -0.10439 -0.05247 -0.11736 -0.0612 -0.10949 C -0.06354 -0.1074 -0.06588 -0.1037 -0.06758 -0.10023 C -0.06836 -0.09837 -0.06888 -0.09629 -0.06966 -0.09444 C -0.07174 -0.07939 -0.07291 -0.07453 -0.06966 -0.05324 C -0.06745 -0.03912 -0.06419 -0.03958 -0.05911 -0.03449 C -0.05794 -0.03333 -0.05703 -0.03148 -0.05586 -0.03078 C -0.05091 -0.02662 -0.04857 -0.02662 -0.04323 -0.025 C -0.03398 -0.01944 -0.04648 -0.02638 -0.02422 -0.02129 C -0.01732 -0.01967 -0.01758 -0.01805 -0.01263 -0.01574 C -0.00716 -0.01296 -0.00677 -0.01342 0.00013 -0.0118 C 0.0069 -0.00787 0.00339 -0.00949 0.01589 -0.0081 C 0.0237 -0.0074 0.03138 -0.00694 0.03919 -0.00625 C 0.04063 -0.00578 0.04766 -0.00393 0.04974 -0.00254 C 0.05091 -0.00162 0.05182 -4.81481E-6 0.05287 0.00116 C 0.05326 0.00325 0.05352 0.0051 0.05391 0.00695 C 0.05456 0.0095 0.05599 0.01158 0.05612 0.01436 C 0.05625 0.02547 0.05834 0.05139 0.05287 0.06505 C 0.05209 0.06737 0.05091 0.06899 0.04974 0.07084 C 0.0487 0.07223 0.04779 0.07408 0.04662 0.07454 C 0.04245 0.07593 0.03815 0.0757 0.03386 0.07639 C 0.03216 0.07709 0.03034 0.07825 0.02865 0.07825 C 0.01524 0.07825 0.00951 0.07686 -0.00208 0.07454 C -0.00312 0.07385 -0.00443 0.07408 -0.00521 0.07269 C -0.00885 0.06621 -0.00911 0.06274 -0.01055 0.05579 C -0.00859 0.01505 -0.01198 0.04422 -0.00729 0.02755 C -0.00677 0.0257 -0.0069 0.02338 -0.00625 0.022 C -0.00547 0.02014 -0.00416 0.01945 -0.00312 0.01806 L -0.00104 0.0125 L 0.00013 0.00116 Z " pathEditMode="relative" rAng="0" ptsTypes="AAAAAAAAAAAAAAAAAAAAAAAAAA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01068 -0.01018 C 0.01472 -0.01203 0.01875 -0.01366 0.02279 -0.01528 C 0.02409 -0.01597 0.02565 -0.01643 0.02669 -0.01805 C 0.028 -0.01991 0.02826 -0.02361 0.02943 -0.02592 C 0.0306 -0.02801 0.03216 -0.02916 0.03347 -0.03102 C 0.03438 -0.03356 0.03542 -0.03588 0.03607 -0.03866 C 0.04167 -0.06018 0.03242 -0.03194 0.04011 -0.0544 C 0.03972 -0.06875 0.04232 -0.08889 0.03607 -0.10092 C 0.03503 -0.10324 0.03347 -0.10463 0.03216 -0.10602 C 0.03034 -0.11134 0.02943 -0.11828 0.02669 -0.12176 C 0.02175 -0.12824 0.02383 -0.12477 0.02005 -0.13194 C 0.01862 -0.14004 0.01732 -0.15046 0.01341 -0.15555 L 0.00938 -0.16041 L -0.07773 -0.1581 C -0.07916 -0.1581 -0.08047 -0.15671 -0.08177 -0.15555 C -0.0832 -0.15393 -0.08437 -0.15185 -0.08581 -0.15023 C -0.09206 -0.13171 -0.09036 -0.14097 -0.09245 -0.1243 C -0.09206 -0.11574 -0.09179 -0.10717 -0.09114 -0.09861 C -0.09075 -0.09352 -0.08815 -0.08379 -0.08711 -0.08032 C -0.08633 -0.07754 -0.08554 -0.07453 -0.08437 -0.07245 C -0.08281 -0.06944 -0.0806 -0.06782 -0.07903 -0.06481 C -0.07018 -0.04722 -0.08307 -0.06551 -0.07239 -0.05162 C -0.07148 -0.04838 -0.07044 -0.04491 -0.06966 -0.0412 C -0.06914 -0.03866 -0.06901 -0.03588 -0.06836 -0.03356 C -0.06758 -0.03078 -0.06653 -0.02847 -0.06562 -0.02592 C -0.0625 -0.00717 -0.06627 -0.03032 -0.06302 -0.00764 C -0.06159 0.00139 -0.06081 0.00301 -0.05898 0.0132 C -0.05508 0.03357 -0.0582 0.02292 -0.05364 0.03634 C -0.05403 0.04514 -0.05429 0.05371 -0.05495 0.06227 C -0.05521 0.06505 -0.05547 0.06783 -0.05625 0.07014 C -0.05729 0.07315 -0.05911 0.07523 -0.06028 0.07801 C -0.06497 0.08889 -0.06041 0.08403 -0.06706 0.0882 C -0.06836 0.08658 -0.07005 0.08565 -0.07096 0.08334 C -0.07187 0.08102 -0.07161 0.07778 -0.07239 0.07547 C -0.07344 0.07176 -0.075 0.06829 -0.07643 0.06505 C -0.08021 0.04259 -0.07435 0.07824 -0.07903 0.04167 C -0.07969 0.03634 -0.08112 0.03125 -0.08177 0.02593 C -0.08229 0.0213 -0.08307 0.01065 -0.08437 0.00533 C -0.08515 0.00255 -0.08633 0.00023 -0.08711 -0.00254 C -0.08776 -0.00486 -0.08763 -0.0081 -0.08841 -0.01018 C -0.09049 -0.01643 -0.09349 -0.01944 -0.09648 -0.02315 C -0.09739 -0.02592 -0.09791 -0.02893 -0.09909 -0.03102 C -0.10026 -0.03264 -0.10195 -0.03217 -0.10312 -0.03356 C -0.10599 -0.03657 -0.10885 -0.03958 -0.1112 -0.04398 L -0.11784 -0.05694 C -0.11875 -0.05856 -0.1194 -0.06134 -0.12057 -0.06227 C -0.12617 -0.06574 -0.12344 -0.06319 -0.12864 -0.06967 C -0.13437 -0.06898 -0.14075 -0.07199 -0.14596 -0.06736 C -0.14857 -0.06504 -0.1487 -0.05162 -0.1487 -0.05139 C -0.14922 -0.03588 -0.14974 0.00371 -0.15273 0.02107 L -0.15403 0.02871 C -0.15573 0.06019 -0.15664 0.06644 -0.15403 0.10394 C -0.15351 0.11111 -0.14961 0.1132 -0.14739 0.1169 C -0.14062 0.12755 -0.14635 0.12269 -0.13932 0.12709 C -0.13281 0.13982 -0.13541 0.13334 -0.13125 0.14537 C -0.13086 0.14884 -0.13047 0.15232 -0.12995 0.15579 C -0.12851 0.16482 -0.12617 0.17454 -0.12591 0.18426 C -0.12565 0.19537 -0.12591 0.20672 -0.12591 0.21806 L -0.12591 0.21852 " pathEditMode="relative" rAng="0" ptsTypes="AAAAAAAAAAAAAAAAAAAAAAAAAAAAAAAAAAAAAAAAAAAAAAAAAAAAAAAAAAAA">
                                      <p:cBhvr>
                                        <p:cTn id="24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289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-8.33333E-7 0.00046 C 0.00352 -0.0037 0.00677 -0.01111 0.01068 -0.01204 C 0.02591 -0.01481 0.02565 -0.0088 0.03477 -0.00278 C 0.04662 0.00486 0.03451 -0.00393 0.04414 0.00324 C 0.05065 0.01782 0.0474 0.01227 0.05352 0.0213 C 0.05404 0.02454 0.05495 0.02708 0.05495 0.03032 C 0.05495 0.0456 0.05469 0.06088 0.05352 0.0757 C 0.05326 0.0794 0.05195 0.08218 0.05091 0.08472 C 0.04818 0.09213 0.04232 0.10324 0.0388 0.10602 L 0.03477 0.10903 C 0.03281 0.11574 0.03125 0.12245 0.02813 0.12708 C 0.02695 0.12894 0.02539 0.12917 0.02409 0.13009 C 0.01927 0.14653 0.02253 0.13681 0.01341 0.15741 C 0.01198 0.16042 0.01042 0.16296 0.00938 0.16667 L 0.00664 0.1757 C 0.00625 0.18079 0.00573 0.18565 0.00534 0.19074 C 0.00482 0.19745 0.00391 0.21343 0.00261 0.22107 C 0.00117 0.22986 -0.00052 0.23449 -0.00273 0.24213 C -0.00378 0.24954 -0.00417 0.2544 -0.00677 0.26042 C -0.00781 0.26273 -0.00937 0.26412 -0.01068 0.2662 C -0.02461 0.26528 -0.03841 0.26505 -0.05221 0.26343 C -0.05404 0.26296 -0.05586 0.26181 -0.05755 0.26042 C -0.05911 0.25903 -0.06029 0.25625 -0.06159 0.25417 C -0.0625 0.25116 -0.06315 0.24769 -0.06432 0.24514 C -0.06536 0.24282 -0.06745 0.24213 -0.06836 0.23912 C -0.06979 0.23357 -0.07096 0.22107 -0.07096 0.2213 C -0.07057 0.20695 -0.07122 0.19236 -0.06966 0.1787 C -0.06862 0.16898 -0.06341 0.15857 -0.06029 0.15116 C -0.05768 0.13403 -0.06081 0.15046 -0.05495 0.13333 C -0.0431 0.09884 -0.05312 0.12801 -0.04818 0.10602 C -0.04297 0.08241 -0.04753 0.11065 -0.04414 0.08773 C -0.04466 0.07685 -0.04414 0.06528 -0.04557 0.0544 C -0.04609 0.05046 -0.04805 0.04838 -0.04961 0.0456 C -0.05078 0.04329 -0.05234 0.0419 -0.05351 0.03958 C -0.05456 0.03773 -0.05521 0.03472 -0.05625 0.03333 C -0.05833 0.03079 -0.06068 0.0294 -0.06289 0.02755 L -0.08307 0.03032 C -0.08659 0.0331 -0.08841 0.04236 -0.09101 0.04861 L -0.09375 0.0544 C -0.09414 0.05764 -0.09505 0.06042 -0.09505 0.06366 C -0.09505 0.08102 -0.09492 0.09815 -0.09375 0.11505 C -0.09349 0.11921 -0.08815 0.13148 -0.08711 0.13333 C -0.08581 0.13519 -0.08424 0.13472 -0.08307 0.13634 C -0.06927 0.1537 -0.08008 0.14445 -0.07096 0.15116 C -0.06094 0.16667 -0.0737 0.14861 -0.06159 0.16042 C -0.0543 0.16736 -0.06081 0.16991 -0.04961 0.17245 C -0.03529 0.17616 -0.04141 0.17384 -0.03086 0.1787 C -0.03125 0.19282 -0.03138 0.20695 -0.03216 0.22107 C -0.03229 0.22431 -0.03268 0.22755 -0.03346 0.23009 C -0.0345 0.23357 -0.03633 0.23588 -0.0375 0.23912 C -0.03854 0.2419 -0.03893 0.24607 -0.04023 0.24838 C -0.04167 0.25093 -0.04388 0.25162 -0.04557 0.25417 C -0.05417 0.26806 -0.04453 0.26042 -0.05495 0.2662 C -0.05664 0.26945 -0.05833 0.27315 -0.06029 0.27546 C -0.06276 0.27824 -0.06562 0.2794 -0.06836 0.28148 C -0.06836 0.28195 -0.0763 0.2875 -0.0763 0.28773 L -0.09101 0.29074 C -0.09193 0.29236 -0.0931 0.29421 -0.09375 0.29653 C -0.09453 0.29931 -0.09453 0.30278 -0.09505 0.30579 C -0.09544 0.30764 -0.09596 0.30972 -0.09635 0.31181 L -0.09635 0.31227 " pathEditMode="relative" rAng="0" ptsTypes="AAAAAAAAAAAAAAAAAAAAAAAAAAAAAAAAAAAAAAAAAAAAAAAAAAAAAAAAAAAAAA">
                                      <p:cBhvr>
                                        <p:cTn id="26" dur="2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4954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2.70833E-6 0.00023 C 0.00039 0.01042 -0.00013 0.02153 0.0013 0.03194 C 0.00221 0.03866 0.00482 0.04398 0.00664 0.04954 L 0.00937 0.05857 C 0.00885 0.06528 0.00924 0.07292 0.00794 0.0794 C 0.0069 0.08449 -0.00378 0.09074 -0.00404 0.09074 L -0.01875 0.09699 C -0.02058 0.09792 -0.0224 0.09931 -0.02422 0.1 C -0.02904 0.10116 -0.03399 0.10162 -0.03893 0.10301 C -0.04154 0.10347 -0.04427 0.10486 -0.04688 0.10579 C -0.04831 0.10671 -0.04961 0.10833 -0.05091 0.1088 C -0.05808 0.1125 -0.06042 0.11065 -0.06706 0.11528 C -0.06966 0.11667 -0.075 0.12083 -0.075 0.1213 C -0.07643 0.12384 -0.07761 0.12708 -0.07904 0.12963 C -0.08034 0.13218 -0.08216 0.13264 -0.08308 0.13588 C -0.08451 0.14097 -0.08568 0.15324 -0.08568 0.15347 C -0.08529 0.16829 -0.08581 0.1831 -0.08438 0.19792 C -0.08412 0.20116 -0.07787 0.21111 -0.07643 0.2125 C -0.07383 0.21505 -0.07071 0.21505 -0.06836 0.21852 C -0.05677 0.23588 -0.07136 0.21505 -0.06029 0.22778 C -0.05886 0.2294 -0.05768 0.23194 -0.05625 0.23357 C -0.05508 0.23472 -0.05352 0.23519 -0.05222 0.23634 C -0.05039 0.23796 -0.0487 0.24028 -0.04688 0.24259 C -0.04193 0.25324 -0.0405 0.25463 -0.0375 0.26597 C -0.03659 0.26991 -0.03581 0.27384 -0.0349 0.27755 C -0.03529 0.30718 -0.03503 0.3375 -0.0362 0.36667 C -0.03633 0.36991 -0.03776 0.37315 -0.03893 0.37569 C -0.04141 0.38194 -0.04688 0.39375 -0.04688 0.39398 C -0.0474 0.39653 -0.0474 0.4 -0.04831 0.40208 C -0.04922 0.40486 -0.05104 0.40556 -0.05222 0.4081 C -0.05417 0.41181 -0.05586 0.41574 -0.05768 0.41991 L -0.05768 0.42014 C -0.05847 0.42292 -0.05925 0.42593 -0.06029 0.42847 C -0.06367 0.43796 -0.06289 0.43148 -0.06563 0.44352 C -0.06628 0.4463 -0.06654 0.45 -0.06706 0.45278 C -0.06745 0.47732 -0.06719 0.50208 -0.06836 0.52639 C -0.06849 0.53009 -0.07045 0.53194 -0.07097 0.53542 C -0.07253 0.54514 -0.0724 0.55046 -0.0724 0.55903 L -0.0724 0.56019 " pathEditMode="relative" rAng="0" ptsTypes="AAAAAAAAAAAAAAAAAAAAAAAAAAAAAAAAAAAAAAAA">
                                      <p:cBhvr>
                                        <p:cTn id="2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2800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4.79167E-6 0.00023 C 0.00222 0.00463 0.00404 0.01042 0.00639 0.01528 C 0.0073 0.01736 0.0086 0.01783 0.00951 0.01991 C 0.01303 0.02732 0.0099 0.02639 0.01485 0.03102 C 0.01615 0.03218 0.01771 0.03241 0.01902 0.03334 C 0.02019 0.03403 0.0211 0.03472 0.02227 0.03519 C 0.02683 0.03773 0.02917 0.03773 0.03386 0.04005 C 0.04154 0.04329 0.0431 0.04815 0.05391 0.04884 L 0.08139 0.05116 C 0.08894 0.05625 0.08581 0.05301 0.09089 0.06042 C 0.09154 0.06227 0.09245 0.06435 0.09297 0.0669 C 0.09389 0.07084 0.09519 0.08033 0.09519 0.08056 C 0.0948 0.08634 0.09506 0.09259 0.09402 0.09792 C 0.09362 0.10047 0.09206 0.10162 0.09089 0.10278 C 0.0849 0.10834 0.08204 0.10787 0.075 0.10949 C 0.07084 0.11019 0.06654 0.11088 0.06237 0.11158 C 0.0431 0.11852 0.05404 0.11574 0.02969 0.11829 C 0.02826 0.11898 0.02683 0.11991 0.0254 0.12084 C 0.0237 0.12176 0.02188 0.12199 0.02019 0.12269 C 0.01902 0.12338 0.0181 0.12454 0.01693 0.125 C 0.01381 0.12616 0.01055 0.12639 0.00743 0.12732 C -0.00325 0.13472 0.00521 0.12986 -0.00846 0.13403 C -0.01015 0.13449 -0.01184 0.13565 -0.01367 0.13611 C -0.02031 0.13866 -0.02708 0.13982 -0.03372 0.14306 C -0.03736 0.14445 -0.03984 0.14537 -0.04322 0.14769 C -0.04427 0.14815 -0.04531 0.14884 -0.04648 0.14954 C -0.04752 0.15093 -0.0483 0.15371 -0.0496 0.15417 C -0.05299 0.15579 -0.05664 0.15556 -0.06015 0.15648 C -0.06223 0.15695 -0.06432 0.15787 -0.06653 0.15834 C -0.06757 0.16019 -0.06848 0.16204 -0.06966 0.1632 C -0.07135 0.16435 -0.07317 0.16435 -0.075 0.16551 C -0.07604 0.16621 -0.07708 0.16667 -0.07812 0.16759 C -0.07994 0.16898 -0.08164 0.17037 -0.08346 0.17222 C -0.08489 0.17361 -0.08619 0.17523 -0.08763 0.17639 C -0.09036 0.17847 -0.09609 0.18125 -0.09609 0.18148 C -0.09765 0.18357 -0.10117 0.18704 -0.1013 0.19236 C -0.10169 0.20185 -0.10117 0.21181 -0.10026 0.22153 C -0.0996 0.22894 -0.0957 0.23056 -0.09296 0.23264 C -0.09153 0.2338 -0.0901 0.23426 -0.08867 0.23496 C -0.08007 0.23889 -0.08111 0.2375 -0.06861 0.23912 C -0.05065 0.24537 -0.06848 0.24005 -0.02955 0.24398 C -0.02526 0.24422 -0.02109 0.24514 -0.01679 0.24607 L -0.01054 0.25047 C -0.0095 0.25139 -0.00846 0.25232 -0.00729 0.25278 L -0.00312 0.25486 C -0.00208 0.25648 -0.00104 0.25834 -4.79167E-6 0.25949 C 0.00105 0.26065 0.00248 0.26019 0.00326 0.26204 C 0.00495 0.26528 0.00599 0.27084 0.00743 0.275 L 0.00951 0.28195 C 0.00938 0.28773 0.00977 0.30787 0.00743 0.31759 C 0.00691 0.32014 0.00625 0.32269 0.00534 0.32431 C 0.00417 0.32639 0.00248 0.32755 0.00105 0.32894 C -0.00377 0.34445 -0.00234 0.33727 -0.00416 0.34931 C -0.00455 0.36644 -0.00468 0.38334 -0.0052 0.40047 C -0.00533 0.40602 -0.00585 0.41875 -0.00729 0.42547 C -0.0095 0.43449 -0.00937 0.43102 -0.01367 0.43658 C -0.01484 0.43797 -0.01562 0.44074 -0.01679 0.44074 C -0.04427 0.44306 -0.07174 0.44236 -0.09921 0.44329 C -0.10247 0.45371 -0.10065 0.44653 -0.10247 0.4588 C -0.1026 0.46134 -0.10338 0.4632 -0.10351 0.46551 C -0.10377 0.47107 -0.10351 0.47616 -0.10351 0.48148 L -0.10351 0.48195 " pathEditMode="relative" rAng="0" ptsTypes="AA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2409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-4.375E-6 0.00024 C 0.00183 -0.00324 0.00808 -0.01134 0.00951 -0.01851 C 0.01003 -0.02176 0.0099 -0.02546 0.01055 -0.02893 C 0.0112 -0.03263 0.01433 -0.03865 0.01576 -0.0412 C 0.01888 -0.04629 0.01862 -0.04467 0.02214 -0.04722 C 0.02566 -0.04976 0.02917 -0.05277 0.03269 -0.05532 C 0.03373 -0.05601 0.03477 -0.05717 0.03581 -0.05763 C 0.05196 -0.06435 0.08685 -0.06134 0.09076 -0.06157 C 0.10782 -0.06435 0.11198 -0.06597 0.13308 -0.06157 C 0.13594 -0.06088 0.13933 -0.05717 0.14258 -0.05532 C 0.14428 -0.05463 0.1461 -0.05416 0.14779 -0.05324 C 0.1573 -0.04421 0.14974 -0.05046 0.16875 -0.04328 C 0.17657 -0.04027 0.1698 -0.04213 0.17839 -0.03703 C 0.18125 -0.03541 0.18399 -0.03449 0.18685 -0.03287 C 0.18803 -0.03078 0.1892 -0.02916 0.18998 -0.02685 C 0.19662 -0.01041 0.19271 -0.02037 0.19519 -0.00833 C 0.19584 -0.00555 0.19688 -0.00301 0.19753 -4.07407E-6 C 0.19831 0.00371 0.19883 0.00811 0.19961 0.01204 C 0.19987 0.01412 0.19987 0.01644 0.20053 0.01829 C 0.20118 0.02037 0.20196 0.02246 0.20274 0.02454 C 0.20365 0.02662 0.20469 0.02894 0.20573 0.03056 C 0.20691 0.03172 0.20808 0.03195 0.20912 0.03241 C 0.20977 0.03449 0.21016 0.03727 0.2112 0.03889 C 0.21628 0.04676 0.21316 0.03357 0.21537 0.04699 C 0.21511 0.05162 0.2168 0.06042 0.21433 0.06135 C 0.20274 0.06621 0.15131 0.06204 0.13933 0.06135 C 0.13724 0.06065 0.13516 0.06042 0.13308 0.05926 C 0.13086 0.05834 0.12878 0.05625 0.1267 0.05533 C 0.12396 0.05348 0.1211 0.05255 0.11823 0.05093 C 0.10912 0.05162 0.09987 0.05047 0.09076 0.05301 C 0.08972 0.05348 0.08972 0.05695 0.08972 0.05926 C 0.08998 0.07362 0.09063 0.0882 0.0918 0.10232 C 0.09206 0.10487 0.09336 0.10625 0.09401 0.10834 C 0.0948 0.11112 0.09545 0.11389 0.0961 0.11667 C 0.09714 0.12153 0.0974 0.1257 0.09818 0.13102 C 0.09844 0.13311 0.09883 0.13496 0.09922 0.13704 C 0.09987 0.14051 0.10079 0.14399 0.10131 0.14746 C 0.10183 0.1507 0.10196 0.15417 0.10235 0.15764 C 0.10274 0.16042 0.10313 0.1632 0.10352 0.16598 C 0.1043 0.17408 0.10417 0.18264 0.1056 0.19028 C 0.11107 0.22199 0.10482 0.18936 0.10977 0.2088 C 0.11029 0.21088 0.11029 0.2132 0.11081 0.21482 C 0.11446 0.22755 0.11368 0.22524 0.11823 0.23125 C 0.11888 0.23334 0.11928 0.23612 0.12032 0.23727 C 0.12162 0.23912 0.12331 0.23843 0.12461 0.23959 C 0.12579 0.24028 0.1267 0.24213 0.12774 0.24375 C 0.13204 0.25602 0.1306 0.24908 0.12878 0.27431 C 0.12865 0.27732 0.12631 0.28704 0.12566 0.28866 C 0.12448 0.29144 0.12279 0.29283 0.12136 0.29491 C 0.12032 0.2963 0.11941 0.29792 0.11823 0.29908 C 0.11615 0.3007 0.11407 0.30186 0.11185 0.30301 C 0.1073 0.30602 0.10977 0.30463 0.10456 0.30718 C 0.10352 0.30857 0.10235 0.30949 0.10131 0.31112 C 0.09909 0.31505 0.09506 0.32338 0.09506 0.32385 C 0.09297 0.33565 0.09401 0.32755 0.09401 0.34815 L 0.09401 0.34862 " pathEditMode="relative" rAng="0" ptsTypes="AAAAAAAAAAAAAAAAAAAAAAAAAAAAAAAAAAAAAAAAAAAAAAAAAAAAAAAAA">
                                      <p:cBhvr>
                                        <p:cTn id="32" dur="2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1421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8 -0.00996 L 0.00248 -0.00972 C -0.00026 -0.01551 -0.00338 -0.02084 -0.00598 -0.02685 C -0.00872 -0.03334 -0.0108 -0.04074 -0.01328 -0.04746 C -0.01497 -0.05209 -0.01692 -0.05602 -0.01861 -0.06065 C -0.0194 -0.06296 -0.02005 -0.06551 -0.0207 -0.06806 C -0.02122 -0.06991 -0.02109 -0.07222 -0.02174 -0.07384 C -0.02369 -0.07847 -0.02695 -0.08357 -0.0302 -0.08496 C -0.03268 -0.08611 -0.03515 -0.08634 -0.03763 -0.08704 C -0.04492 -0.09121 -0.04882 -0.0963 -0.05664 -0.08125 C -0.05885 -0.07709 -0.05729 -0.07014 -0.05768 -0.06435 C -0.05703 -0.05255 -0.05768 -0.04005 -0.05559 -0.02871 C -0.05468 -0.02361 -0.05156 -0.0206 -0.04921 -0.01736 C -0.04244 -0.0081 -0.03424 -0.00185 -0.02812 0.00879 C -0.02278 0.01829 -0.02617 0.01296 -0.01757 0.02384 C -0.01627 0.0375 -0.01523 0.04143 -0.01861 0.05764 C -0.01927 0.06111 -0.02161 0.06227 -0.02278 0.06528 C -0.02382 0.06736 -0.02408 0.07037 -0.025 0.07268 C -0.02578 0.07477 -0.02721 0.07616 -0.02812 0.07824 C -0.03294 0.09004 -0.04179 0.11412 -0.04179 0.11435 C -0.0427 0.13333 -0.04375 0.13981 -0.04179 0.15903 C -0.04153 0.1625 -0.04101 0.16597 -0.03971 0.16852 C -0.03567 0.17616 -0.03059 0.18241 -0.02604 0.18912 C -0.025 0.19051 -0.02395 0.19213 -0.02278 0.19282 C -0.01523 0.19838 -0.00768 0.20463 0.0004 0.20787 C 0.00573 0.21018 0.01172 0.20926 0.01732 0.20972 L 0.0448 0.2118 C 0.06237 0.20486 0.08165 0.20579 0.09766 0.19097 C 0.1004 0.18842 0.10365 0.13379 0.10391 0.12916 C 0.10326 0.11643 0.10274 0.10393 0.10183 0.09143 C 0.1017 0.08958 0.10079 0.08773 0.10079 0.08588 C 0.10079 0.06389 0.09883 0.04143 0.10183 0.02014 C 0.1043 0.00208 0.11172 -0.0125 0.11667 -0.02871 C 0.11875 -0.03565 0.12084 -0.04236 0.12292 -0.04931 C 0.1237 -0.05185 0.12514 -0.05695 0.12514 -0.05671 C 0.12331 -0.0757 0.12422 -0.09584 0.1198 -0.1132 C 0.11797 -0.12014 0.11211 -0.11991 0.10821 -0.12269 C 0.10678 -0.12361 0.10534 -0.12408 0.10391 -0.12454 L 0.08178 -0.13195 C 0.07266 -0.13009 0.06342 -0.12871 0.0543 -0.12639 C 0.05313 -0.12616 0.05222 -0.12477 0.05118 -0.12454 C 0.0448 -0.12246 0.03842 -0.12084 0.03204 -0.11875 C 0.01745 -0.12199 0.02344 -0.11991 0.00248 -0.13195 C -0.00351 -0.13542 -0.00924 -0.14051 -0.01549 -0.14329 C -0.01927 -0.14491 -0.02317 -0.14445 -0.02708 -0.14514 C -0.03997 -0.15278 -0.0233 -0.14352 -0.05872 -0.14884 C -0.06158 -0.14931 -0.06445 -0.15139 -0.06718 -0.15255 C -0.07565 -0.15209 -0.08411 -0.15232 -0.09257 -0.1507 C -0.09479 -0.15046 -0.09726 -0.14954 -0.09895 -0.14699 C -0.10338 -0.14005 -0.10664 -0.13079 -0.11054 -0.12269 C -0.11093 -0.12014 -0.11119 -0.11759 -0.11158 -0.11505 C -0.11562 -0.08959 -0.11966 -0.08009 -0.11054 -0.04746 C -0.10781 -0.03796 -0.09153 -0.01366 -0.08411 -0.00232 C -0.08085 0.01481 -0.08033 0.01342 -0.07994 0.03148 C -0.07916 0.05509 -0.08085 0.07685 -0.07773 0.09907 C -0.07578 0.11319 -0.07539 0.11273 -0.07252 0.12708 C -0.07213 0.12893 -0.072 0.13125 -0.07148 0.13287 C -0.07057 0.13495 -0.06927 0.13657 -0.06822 0.13842 L -0.04505 0.13472 C -0.04179 0.13403 -0.03854 0.13426 -0.03554 0.13287 C -0.0319 0.13102 -0.02851 0.12778 -0.025 0.12523 C -0.02395 0.12454 -0.02291 0.12384 -0.02174 0.12338 C -0.01822 0.12199 -0.01471 0.12106 -0.01119 0.11967 C -0.00833 0.11852 -0.00559 0.11643 -0.00273 0.11597 C 0.00391 0.11458 0.01068 0.11458 0.01732 0.11412 C 0.02149 0.11157 0.02305 0.11088 0.02787 0.10648 C 0.03256 0.10231 0.0375 0.09884 0.04167 0.09329 C 0.04297 0.09143 0.04467 0.09004 0.04584 0.08773 C 0.04792 0.08379 0.04935 0.07893 0.05118 0.07454 C 0.05573 0.04583 0.05756 0.0456 0.0543 0.0125 C 0.05404 0.00949 0.05274 0.00625 0.05118 0.00509 C 0.04818 0.00301 0.0448 0.00347 0.04167 0.00324 C 0.03178 0.00231 0.02188 0.00208 0.01198 0.00139 C 0.01068 0.00069 0.00899 0.00046 0.00782 -0.00046 C 0.00665 -0.00139 0.00339 -0.00834 0.00248 -0.00996 Z " pathEditMode="relative" rAng="0" ptsTypes="AAAAAAAAAAAAAAAAAAAAAAAAAAAAAAAAAAAAAAAAAAAAAAAAAAAAAAAAAAAAAAAAAAAAAAAAAAA">
                                      <p:cBhvr>
                                        <p:cTn id="34" dur="4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95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347 L -0.00469 0.0037 C -0.00951 0.00277 -0.01446 0.00231 -0.01915 0.00092 C -0.02071 0.00046 -0.02201 -0.00093 -0.02344 -0.00162 C -0.0254 -0.00255 -0.02735 -0.00324 -0.0293 -0.00417 C -0.04037 -0.00324 -0.05144 -0.00301 -0.0625 -0.00162 C -0.06394 -0.00139 -0.0655 -0.00047 -0.0668 0.00092 C -0.06915 0.0037 -0.07266 0.01157 -0.07396 0.01643 C -0.07461 0.01875 -0.075 0.02152 -0.0754 0.02407 C -0.075 0.04213 -0.07513 0.06018 -0.07396 0.07801 C -0.0737 0.08171 -0.07214 0.08495 -0.0711 0.08819 C -0.06901 0.09467 -0.06719 0.09884 -0.06394 0.10347 C -0.0625 0.10555 -0.06107 0.10694 -0.05951 0.10879 C -0.0586 0.11134 -0.05782 0.11412 -0.05665 0.11643 C -0.05443 0.12129 -0.04948 0.12893 -0.04662 0.13171 C -0.04428 0.13402 -0.0418 0.13518 -0.03933 0.1368 C -0.02839 0.15648 -0.04115 0.13611 -0.03073 0.14722 C -0.02084 0.15764 -0.03581 0.14768 -0.02344 0.15486 C -0.02253 0.15648 -0.02175 0.15879 -0.02058 0.15995 C -0.01928 0.16134 -0.01732 0.16064 -0.01628 0.1625 C -0.01433 0.16597 -0.01368 0.17152 -0.01198 0.17546 C -0.01029 0.17916 -0.00808 0.18217 -0.00625 0.18564 C -0.00443 0.19467 -0.00482 0.19398 -0.00183 0.2037 C -0.00053 0.20787 0.00117 0.21203 0.00247 0.21643 C 0.00312 0.21875 0.00351 0.22152 0.0039 0.22407 C 0.0052 0.23264 0.00585 0.23842 0.00677 0.24722 C 0.00729 0.25833 0.00755 0.26944 0.0082 0.28055 C 0.00859 0.28564 0.00859 0.29097 0.00963 0.29583 C 0.01015 0.29814 0.01158 0.2993 0.0125 0.30115 C 0.01979 0.2993 0.02721 0.2993 0.03424 0.29583 C 0.03645 0.2949 0.03789 0.29051 0.03997 0.28819 C 0.04817 0.27916 0.04401 0.2875 0.05299 0.27546 C 0.0582 0.26828 0.0569 0.26736 0.06015 0.2574 C 0.06106 0.25486 0.06197 0.25231 0.06302 0.24977 C 0.06367 0.24814 0.0694 0.23495 0.07031 0.23171 C 0.07148 0.22685 0.07213 0.22152 0.07317 0.21643 C 0.07356 0.21389 0.07395 0.21111 0.0746 0.20879 C 0.07552 0.20532 0.07656 0.20208 0.07747 0.19838 C 0.07812 0.19606 0.07812 0.19305 0.0789 0.19074 C 0.08059 0.18541 0.08359 0.18125 0.08463 0.17546 L 0.08763 0.15995 C 0.0871 0.13009 0.08789 0.1 0.08606 0.07014 C 0.08593 0.06713 0.08307 0.06736 0.08177 0.06504 C 0.08059 0.06296 0.08007 0.05972 0.0789 0.0574 C 0.0776 0.05463 0.07604 0.05231 0.0746 0.04977 C 0.06822 0.01597 0.0746 0.05277 0.0746 -0.0375 C 0.0746 -0.06598 0.07916 -0.07454 0.06875 -0.08357 C 0.06744 -0.08496 0.06588 -0.08542 0.06445 -0.08611 C 0.04713 -0.08542 0.02981 -0.08681 0.0125 -0.08357 C 0.01054 -0.08334 0.00976 -0.07824 0.0082 -0.07593 C 0.00273 -0.0676 0.00377 -0.06898 -0.00183 -0.06574 C -0.02253 -0.06667 -0.04323 -0.06598 -0.06394 -0.06829 C -0.06602 -0.06852 -0.06758 -0.07223 -0.06967 -0.07338 C -0.0724 -0.075 -0.07553 -0.07477 -0.07826 -0.07593 C -0.09896 -0.08519 -0.07227 -0.07848 -0.10144 -0.08357 C -0.11915 -0.08287 -0.13698 -0.08264 -0.15482 -0.08102 C -0.15625 -0.08102 -0.15769 -0.0794 -0.15912 -0.07848 C -0.16146 -0.07686 -0.16381 -0.075 -0.16628 -0.07338 C -0.16915 -0.07153 -0.17201 -0.06991 -0.175 -0.06829 L -0.1793 -0.06574 C -0.18021 -0.06389 -0.18151 -0.06273 -0.18217 -0.06065 C -0.18776 -0.04398 -0.17917 -0.06065 -0.18646 -0.04769 C -0.18698 -0.04445 -0.18737 -0.04098 -0.1879 -0.0375 C -0.18881 -0.03241 -0.19076 -0.02199 -0.19076 -0.02176 C -0.19037 -0.0051 -0.19024 0.01203 -0.18933 0.02916 C -0.1892 0.03194 -0.18881 0.03472 -0.1879 0.0368 C -0.18685 0.03981 -0.1849 0.04189 -0.1836 0.04467 C -0.18256 0.04699 -0.18191 0.05 -0.18073 0.05231 C -0.178 0.05764 -0.17201 0.06759 -0.17201 0.06782 C -0.17162 0.07014 -0.17162 0.07314 -0.17058 0.07546 C -0.1642 0.09004 -0.16394 0.08796 -0.15769 0.09583 C -0.15573 0.09838 -0.15391 0.10115 -0.15183 0.10347 C -0.14909 0.10717 -0.14571 0.10949 -0.14323 0.11389 C -0.14128 0.11736 -0.13972 0.12129 -0.1375 0.12407 C -0.13425 0.12801 -0.13256 0.12916 -0.13021 0.13426 C -0.12513 0.14583 -0.12982 0.13912 -0.12305 0.14977 C -0.10443 0.1787 -0.1267 0.14051 -0.11003 0.17291 C -0.10678 0.17916 -0.1 0.19074 -0.1 0.19097 C -0.09948 0.19328 -0.09922 0.19606 -0.09857 0.19838 C -0.09688 0.20393 -0.09271 0.21389 -0.09271 0.21412 C -0.08907 0.2331 -0.08803 0.23611 -0.09271 0.26782 C -0.09401 0.27592 -0.09805 0.28217 -0.10144 0.28819 L -0.11146 0.30625 C -0.1125 0.30787 -0.11329 0.30995 -0.11433 0.31134 L -0.11875 0.31643 C -0.12019 0.32083 -0.12123 0.32546 -0.12305 0.32916 C -0.12422 0.33171 -0.12644 0.33171 -0.12735 0.33449 C -0.13842 0.36574 -0.12461 0.33981 -0.13308 0.35486 C -0.1336 0.3625 -0.13073 0.3743 -0.13451 0.37801 C -0.13933 0.38264 -0.15209 0.37384 -0.15769 0.36782 C -0.16068 0.36458 -0.16628 0.3574 -0.16628 0.35764 C -0.16836 0.35208 -0.17201 0.34352 -0.17201 0.33703 C -0.17253 0.30949 -0.17188 0.28217 -0.17058 0.25486 C -0.17045 0.25023 -0.16888 0.24629 -0.16771 0.24213 C -0.16589 0.23518 -0.16224 0.22893 -0.15912 0.22407 C -0.15782 0.22222 -0.15638 0.22014 -0.15482 0.21898 C -0.15157 0.21666 -0.14805 0.21551 -0.14467 0.21389 C -0.13659 0.20995 -0.13803 0.21111 -0.12735 0.20879 C -0.12019 0.20949 -0.11276 0.2081 -0.10573 0.21134 C -0.10313 0.2125 -0.10209 0.21875 -0.1 0.22152 C -0.09818 0.22384 -0.0961 0.225 -0.09415 0.22662 C -0.08594 0.24629 -0.09336 0.22754 -0.08698 0.24722 C -0.08607 0.24977 -0.0849 0.25208 -0.08412 0.25486 C -0.08347 0.2574 -0.08334 0.26018 -0.08269 0.2625 C -0.08086 0.26944 -0.07826 0.27592 -0.07683 0.2831 C -0.07644 0.28564 -0.07618 0.28842 -0.0754 0.29074 C -0.0625 0.3368 -0.07566 0.29074 -0.06537 0.31643 C -0.06407 0.31967 -0.06329 0.32314 -0.0625 0.32662 C -0.0612 0.33148 -0.05912 0.3412 -0.05808 0.34722 C -0.05756 0.35069 -0.05717 0.35416 -0.05665 0.3574 C -0.05717 0.37106 -0.0573 0.38495 -0.05808 0.39861 C -0.05873 0.40833 -0.06329 0.40879 -0.05808 0.42152 C -0.05704 0.42453 -0.0543 0.42314 -0.05235 0.42407 C -0.05092 0.425 -0.04948 0.42592 -0.04805 0.42685 C -0.03269 0.42592 -0.01719 0.42662 -0.00183 0.42407 C -0.00053 0.42407 4.58333E-6 0.4206 0.00104 0.41898 C 0.00234 0.41713 0.0039 0.41551 0.00533 0.41389 C 0.00937 0.39236 0.00859 0.39977 0.00533 0.3574 C 0.00507 0.35439 0.00364 0.35208 0.00247 0.34977 C 0.00117 0.34768 -0.00066 0.34676 -0.00183 0.34467 C -0.0125 0.32569 -0.00235 0.33657 -0.01342 0.32662 C -0.01628 0.32152 -0.02071 0.31828 -0.02201 0.31134 C -0.02474 0.29722 -0.02188 0.30995 -0.02644 0.29583 C -0.03373 0.27314 -0.02513 0.29676 -0.03217 0.27801 C -0.03165 0.24814 -0.03204 0.21805 -0.03073 0.18819 C -0.03047 0.18356 -0.02878 0.17963 -0.02787 0.17546 C -0.02566 0.16481 -0.02592 0.16018 -0.02201 0.15231 C -0.0198 0.14768 -0.01485 0.13958 -0.01485 0.13981 C -0.01198 0.11875 -0.01016 0.1162 -0.01342 0.09328 C -0.01368 0.09097 -0.01511 0.08935 -0.01628 0.08819 C -0.01901 0.08564 -0.0224 0.08611 -0.025 0.0831 C -0.02644 0.08125 -0.02774 0.07916 -0.0293 0.07801 C -0.03204 0.07569 -0.0379 0.07268 -0.0379 0.07291 C -0.03894 0.07106 -0.04063 0.07014 -0.04076 0.06759 C -0.04141 0.05902 -0.04011 0.04838 -0.03646 0.04213 C -0.03529 0.03981 -0.03373 0.03819 -0.03217 0.0368 C -0.03086 0.03564 -0.02917 0.03541 -0.02787 0.03426 C -0.01888 0.02639 -0.02852 0.03078 -0.01771 0.02662 C -0.01472 0.02546 -0.00925 0.0243 -0.00625 0.02152 C -0.0056 0.02106 -0.00521 0.01967 -0.00469 0.01898 L -0.01055 0.00602 " pathEditMode="relative" rAng="0" ptsTypes="AAAAAAAAAAAAAAAAAAAAAAAAAAAAAAAAAAAAAAAAAAAAAAAAAAAAAAAAAAAAAAAAAAAAAAAAAAAAAAAAAAAAAAAAAAAAAAAAAAAAAAAAAAAAAAAAAAAAAAAAAAAAAAAAAAAAAAAAAAAAA">
                                      <p:cBhvr>
                                        <p:cTn id="36" dur="4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669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4 0.00116 L 0.00014 0.00139 C 0.0004 -0.00416 0.0004 -0.01504 0.00222 -0.02129 C 0.00274 -0.02338 0.00378 -0.02476 0.0043 -0.02685 C 0.00521 -0.03055 0.00521 -0.03495 0.00639 -0.03819 L 0.01068 -0.04953 C 0.02175 -0.04814 0.02214 -0.04953 0.02969 -0.0456 C 0.03516 -0.04282 0.03099 -0.04444 0.03816 -0.03819 C 0.04024 -0.03634 0.04454 -0.03518 0.04662 -0.03449 C 0.05235 -0.02754 0.04701 -0.0331 0.05287 -0.0287 C 0.05612 -0.02639 0.05925 -0.02361 0.06237 -0.02129 C 0.06342 -0.0206 0.06446 -0.01944 0.06563 -0.01944 C 0.07995 -0.01828 0.09441 -0.01805 0.10886 -0.01759 C 0.1099 -0.01458 0.11211 -0.01018 0.11211 -0.00625 C 0.11211 0.00371 0.11185 0.01389 0.11094 0.02385 C 0.11042 0.02963 0.10391 0.03519 0.10248 0.03704 C 0.10144 0.0382 0.10066 0.04028 0.09935 0.04074 C 0.09675 0.04167 0.09349 0.04236 0.09089 0.04445 C 0.07253 0.05926 0.09037 0.04746 0.07722 0.05394 C 0.075 0.05486 0.07266 0.05533 0.07084 0.05764 C 0.0668 0.0625 0.06889 0.06065 0.06446 0.0632 C 0.06016 0.07477 0.06498 0.06343 0.05925 0.07269 C 0.05704 0.07616 0.05534 0.08102 0.05287 0.0838 C 0.05183 0.08519 0.05066 0.08611 0.04974 0.08774 C 0.04857 0.08936 0.04753 0.09121 0.04662 0.09329 C 0.04506 0.09676 0.04232 0.10463 0.04232 0.10486 C 0.0405 0.11783 0.04193 0.10649 0.04024 0.12338 C 0.03985 0.12639 0.04011 0.1301 0.0392 0.13264 C 0.03855 0.13426 0.03711 0.13426 0.03594 0.13449 C 0.03386 0.13542 0.03178 0.13588 0.02969 0.13658 C 0.01693 0.13588 0.0043 0.13565 -0.00833 0.13449 C -0.00976 0.13449 -0.01132 0.1338 -0.01263 0.13264 C -0.02708 0.11968 -0.01341 0.12848 -0.02213 0.12338 C -0.02408 0.12061 -0.02799 0.11598 -0.02955 0.11204 C -0.03007 0.11042 -0.0302 0.10834 -0.03059 0.10649 C -0.03033 0.0926 -0.03906 0.05047 -0.0263 0.04074 C -0.025 0.03959 -0.02356 0.03936 -0.02213 0.03889 C -0.01432 0.04074 -0.00651 0.04144 0.00118 0.04445 C 0.00352 0.04537 0.00717 0.05162 0.00964 0.05394 C 0.01472 0.05834 0.0155 0.05787 0.02123 0.05949 C 0.02227 0.06065 0.02318 0.06227 0.02435 0.0632 C 0.0254 0.06412 0.02657 0.06389 0.02748 0.06505 C 0.02878 0.06667 0.02943 0.06922 0.03073 0.07084 C 0.03165 0.07176 0.03282 0.07199 0.03386 0.07269 C 0.0431 0.07732 0.03373 0.07176 0.04128 0.07639 C 0.04623 0.08519 0.04245 0.07917 0.04766 0.08565 C 0.04987 0.08866 0.05248 0.0926 0.05495 0.09514 C 0.05639 0.09653 0.05795 0.09723 0.05925 0.09885 C 0.06303 0.10371 0.06133 0.1051 0.06563 0.10834 C 0.06693 0.10926 0.06836 0.10949 0.0698 0.11019 C 0.07084 0.11135 0.07175 0.11297 0.07292 0.11389 C 0.07435 0.11505 0.07579 0.11505 0.07722 0.11574 C 0.07826 0.11644 0.0793 0.11713 0.08034 0.1176 C 0.08178 0.11829 0.08321 0.11875 0.08464 0.11945 C 0.08672 0.12061 0.09089 0.12338 0.09089 0.12361 C 0.09519 0.12269 0.10131 0.12778 0.10365 0.12153 C 0.10665 0.11297 0.10313 0.10139 0.10248 0.09144 C 0.10235 0.08889 0.10222 0.08611 0.10144 0.0838 C 0.10079 0.08149 0.09935 0.0801 0.09831 0.07824 C 0.09792 0.07639 0.09805 0.07408 0.09727 0.07269 C 0.09545 0.06945 0.09089 0.06505 0.09089 0.06528 C 0.09024 0.0632 0.08985 0.06088 0.08881 0.05949 C 0.0879 0.05834 0.08659 0.05857 0.08568 0.05764 C 0.07839 0.05116 0.08698 0.05579 0.07826 0.05186 C 0.0698 0.0419 0.07995 0.0551 0.07292 0.0426 C 0.07201 0.04098 0.07071 0.04028 0.0698 0.03889 C 0.05899 0.02176 0.06745 0.03241 0.06029 0.02385 C 0.05964 0.02199 0.0586 0.02037 0.05821 0.01806 C 0.05756 0.01528 0.05756 0.01181 0.05717 0.0088 C 0.05691 0.00695 0.05639 0.0051 0.05612 0.00324 C 0.0556 0.0007 0.05534 -0.00185 0.05495 -0.00439 C 0.05469 -0.04514 0.05495 -0.08588 0.05391 -0.12639 C 0.05391 -0.12916 0.05248 -0.13125 0.05183 -0.13402 C 0.04909 -0.14606 0.05079 -0.14583 0.04545 -0.15648 C 0.04375 -0.15995 0.03894 -0.16273 0.03698 -0.16389 C 0.02969 -0.16342 0.02227 -0.16319 0.01485 -0.16203 C 0.01185 -0.1618 0.00795 -0.15833 0.00534 -0.15648 C 0.0043 -0.15578 0.00313 -0.15555 0.00222 -0.15463 C 0.00105 -0.1537 0.00014 -0.15185 -0.00104 -0.15092 C -0.00234 -0.14976 -0.00377 -0.14953 -0.0052 -0.14907 C -0.01132 -0.14166 -0.00546 -0.14791 -0.01158 -0.14328 C -0.01796 -0.13842 -0.01367 -0.1412 -0.01888 -0.13588 C -0.02031 -0.13449 -0.02187 -0.13356 -0.02317 -0.13217 C -0.02539 -0.12986 -0.02708 -0.12592 -0.02955 -0.12453 C -0.03359 -0.12222 -0.03632 -0.12037 -0.04114 -0.11898 C -0.04986 -0.11643 -0.04531 -0.11759 -0.05481 -0.11527 C -0.06393 -0.10439 -0.05247 -0.11736 -0.06119 -0.10949 C -0.06354 -0.1074 -0.06588 -0.1037 -0.06757 -0.10023 C -0.06835 -0.09838 -0.06888 -0.09629 -0.06966 -0.09444 C -0.07174 -0.07939 -0.07291 -0.07453 -0.06966 -0.05324 C -0.06744 -0.03912 -0.06419 -0.03958 -0.05911 -0.03449 C -0.05794 -0.03333 -0.05703 -0.03148 -0.05585 -0.03078 C -0.05091 -0.02662 -0.04856 -0.02662 -0.04322 -0.025 C -0.03398 -0.01944 -0.04648 -0.02639 -0.02421 -0.02129 C -0.01731 -0.01967 -0.01757 -0.01805 -0.01263 -0.01574 C -0.00716 -0.01296 -0.00677 -0.01342 0.00014 -0.0118 C 0.00691 -0.00787 0.00339 -0.00949 0.01589 -0.0081 C 0.0237 -0.0074 0.03139 -0.00694 0.0392 -0.00625 C 0.04063 -0.00578 0.04766 -0.00393 0.04974 -0.00254 C 0.05092 -0.00162 0.05183 -3.7037E-6 0.05287 0.00116 C 0.05326 0.00324 0.05352 0.0051 0.05391 0.00695 C 0.05456 0.00949 0.05599 0.01158 0.05612 0.01436 C 0.05625 0.02547 0.05834 0.05139 0.05287 0.06505 C 0.05209 0.06736 0.05092 0.06899 0.04974 0.07084 C 0.0487 0.07223 0.04779 0.07408 0.04662 0.07454 C 0.04245 0.07593 0.03816 0.0757 0.03386 0.07639 C 0.03217 0.07709 0.03034 0.07824 0.02865 0.07824 C 0.01524 0.07824 0.00951 0.07686 -0.00208 0.07454 C -0.00312 0.07385 -0.00442 0.07408 -0.0052 0.07269 C -0.00885 0.06621 -0.00911 0.06274 -0.01054 0.05579 C -0.00859 0.01505 -0.01197 0.04422 -0.00729 0.02755 C -0.00677 0.0257 -0.0069 0.02338 -0.00625 0.02199 C -0.00546 0.02014 -0.00416 0.01945 -0.00312 0.01806 L -0.00104 0.0125 L 0.00014 0.00116 Z " pathEditMode="relative" rAng="0" ptsTypes="AAAAAAAAAAAAAAAAAAAAAAAAAAAAAAAAAAAAAAAAAAAAAAAAAAAAAAAAAAAAAAAAAAAAAAAAAAAAAAAAAAAAAAAAAAAAAAAAAAAAAAAAAAAAAAAAAAA">
                                      <p:cBhvr>
                                        <p:cTn id="3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Vodní hospodářství jaderných energetických zařízení">
            <a:extLst>
              <a:ext uri="{FF2B5EF4-FFF2-40B4-BE49-F238E27FC236}">
                <a16:creationId xmlns:a16="http://schemas.microsoft.com/office/drawing/2014/main" id="{C071EB3F-5490-4E57-B320-73CDC16496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73" b="9907"/>
          <a:stretch/>
        </p:blipFill>
        <p:spPr bwMode="auto">
          <a:xfrm>
            <a:off x="6340140" y="2037916"/>
            <a:ext cx="3386085" cy="17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F6FB3B-2F25-46C7-98D3-A5C9A603A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2025629"/>
            <a:ext cx="6754863" cy="3527445"/>
          </a:xfrm>
        </p:spPr>
        <p:txBody>
          <a:bodyPr/>
          <a:lstStyle/>
          <a:p>
            <a:r>
              <a:rPr lang="cs-CZ" b="1" dirty="0"/>
              <a:t>Sorpční mechanismy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Van der </a:t>
            </a:r>
            <a:r>
              <a:rPr lang="cs-CZ" dirty="0" err="1"/>
              <a:t>Waalsovy</a:t>
            </a:r>
            <a:r>
              <a:rPr lang="cs-CZ" dirty="0"/>
              <a:t> síly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Přitahování opačně nabitých nábojů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Vznik chemické vazby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Podle druhu mechanismu se odvíjí </a:t>
            </a:r>
            <a:r>
              <a:rPr lang="cs-CZ" b="1" dirty="0"/>
              <a:t>síla vazby mezi sorbentem a </a:t>
            </a:r>
            <a:r>
              <a:rPr lang="cs-CZ" b="1" dirty="0" err="1"/>
              <a:t>sorbátem</a:t>
            </a:r>
            <a:r>
              <a:rPr lang="cs-CZ" b="1" dirty="0"/>
              <a:t> </a:t>
            </a:r>
            <a:r>
              <a:rPr lang="cs-CZ" dirty="0">
                <a:sym typeface="Wingdings" panose="05000000000000000000" pitchFamily="2" charset="2"/>
              </a:rPr>
              <a:t> citlivost na další parametry systému a případná desorpce</a:t>
            </a:r>
            <a:r>
              <a:rPr lang="cs-CZ" dirty="0"/>
              <a:t> </a:t>
            </a:r>
          </a:p>
          <a:p>
            <a:endParaRPr lang="cs-CZ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98F3C-4970-4853-8B2F-0D61ADCD5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60163" y="5965201"/>
            <a:ext cx="720000" cy="489600"/>
          </a:xfrm>
        </p:spPr>
        <p:txBody>
          <a:bodyPr/>
          <a:lstStyle/>
          <a:p>
            <a:fld id="{CDA2B015-36C4-4400-9846-8404AE1F3BF6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2954CA-1E72-42E5-9604-162964E0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Teorie sorpce - Mikroměřítko</a:t>
            </a:r>
            <a:endParaRPr lang="en-GB" dirty="0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4D48139-7AA1-4B2E-BF9F-98DC69FF763C}"/>
              </a:ext>
            </a:extLst>
          </p:cNvPr>
          <p:cNvSpPr/>
          <p:nvPr/>
        </p:nvSpPr>
        <p:spPr>
          <a:xfrm>
            <a:off x="7924583" y="4594192"/>
            <a:ext cx="2628900" cy="963385"/>
          </a:xfrm>
          <a:custGeom>
            <a:avLst/>
            <a:gdLst>
              <a:gd name="connsiteX0" fmla="*/ 0 w 2628900"/>
              <a:gd name="connsiteY0" fmla="*/ 0 h 1152000"/>
              <a:gd name="connsiteX1" fmla="*/ 2628900 w 2628900"/>
              <a:gd name="connsiteY1" fmla="*/ 0 h 1152000"/>
              <a:gd name="connsiteX2" fmla="*/ 2628900 w 2628900"/>
              <a:gd name="connsiteY2" fmla="*/ 1152000 h 1152000"/>
              <a:gd name="connsiteX3" fmla="*/ 0 w 2628900"/>
              <a:gd name="connsiteY3" fmla="*/ 1152000 h 1152000"/>
              <a:gd name="connsiteX4" fmla="*/ 0 w 2628900"/>
              <a:gd name="connsiteY4" fmla="*/ 0 h 1152000"/>
              <a:gd name="connsiteX0" fmla="*/ 0 w 2628900"/>
              <a:gd name="connsiteY0" fmla="*/ 0 h 1152745"/>
              <a:gd name="connsiteX1" fmla="*/ 2628900 w 2628900"/>
              <a:gd name="connsiteY1" fmla="*/ 0 h 1152745"/>
              <a:gd name="connsiteX2" fmla="*/ 2628900 w 2628900"/>
              <a:gd name="connsiteY2" fmla="*/ 1152000 h 1152745"/>
              <a:gd name="connsiteX3" fmla="*/ 1453243 w 2628900"/>
              <a:gd name="connsiteY3" fmla="*/ 1110343 h 1152745"/>
              <a:gd name="connsiteX4" fmla="*/ 0 w 2628900"/>
              <a:gd name="connsiteY4" fmla="*/ 1152000 h 1152745"/>
              <a:gd name="connsiteX5" fmla="*/ 0 w 2628900"/>
              <a:gd name="connsiteY5" fmla="*/ 0 h 1152745"/>
              <a:gd name="connsiteX0" fmla="*/ 0 w 2628900"/>
              <a:gd name="connsiteY0" fmla="*/ 0 h 1152192"/>
              <a:gd name="connsiteX1" fmla="*/ 2628900 w 2628900"/>
              <a:gd name="connsiteY1" fmla="*/ 0 h 1152192"/>
              <a:gd name="connsiteX2" fmla="*/ 2628900 w 2628900"/>
              <a:gd name="connsiteY2" fmla="*/ 1152000 h 1152192"/>
              <a:gd name="connsiteX3" fmla="*/ 1698171 w 2628900"/>
              <a:gd name="connsiteY3" fmla="*/ 930728 h 1152192"/>
              <a:gd name="connsiteX4" fmla="*/ 0 w 2628900"/>
              <a:gd name="connsiteY4" fmla="*/ 1152000 h 1152192"/>
              <a:gd name="connsiteX5" fmla="*/ 0 w 2628900"/>
              <a:gd name="connsiteY5" fmla="*/ 0 h 1152192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98171 w 2628900"/>
              <a:gd name="connsiteY3" fmla="*/ 930728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81842 w 2628900"/>
              <a:gd name="connsiteY3" fmla="*/ 1012371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681842 w 2628900"/>
              <a:gd name="connsiteY3" fmla="*/ 1012371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714499 w 2628900"/>
              <a:gd name="connsiteY3" fmla="*/ 1055369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8900" h="1268457">
                <a:moveTo>
                  <a:pt x="0" y="0"/>
                </a:moveTo>
                <a:lnTo>
                  <a:pt x="2628900" y="0"/>
                </a:lnTo>
                <a:lnTo>
                  <a:pt x="2628900" y="1152000"/>
                </a:lnTo>
                <a:cubicBezTo>
                  <a:pt x="2209800" y="1159886"/>
                  <a:pt x="2133599" y="1047483"/>
                  <a:pt x="1714499" y="1055369"/>
                </a:cubicBezTo>
                <a:cubicBezTo>
                  <a:pt x="1355271" y="1104355"/>
                  <a:pt x="963385" y="1219471"/>
                  <a:pt x="604157" y="1268457"/>
                </a:cubicBezTo>
                <a:lnTo>
                  <a:pt x="0" y="115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cs-CZ" sz="3600" b="1" dirty="0"/>
              <a:t>-  -  -  -  -</a:t>
            </a:r>
            <a:endParaRPr lang="en-GB" sz="3600" b="1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7F530C-4382-451D-A878-EC0556E92AA9}"/>
              </a:ext>
            </a:extLst>
          </p:cNvPr>
          <p:cNvSpPr/>
          <p:nvPr/>
        </p:nvSpPr>
        <p:spPr>
          <a:xfrm>
            <a:off x="10763145" y="2987180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3148A6-9861-4E4A-97C8-E780828A7A0D}"/>
              </a:ext>
            </a:extLst>
          </p:cNvPr>
          <p:cNvSpPr/>
          <p:nvPr/>
        </p:nvSpPr>
        <p:spPr>
          <a:xfrm>
            <a:off x="9726225" y="2736983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0CA29F9-F688-4A4E-AE9B-946F91C41214}"/>
              </a:ext>
            </a:extLst>
          </p:cNvPr>
          <p:cNvSpPr/>
          <p:nvPr/>
        </p:nvSpPr>
        <p:spPr>
          <a:xfrm>
            <a:off x="8961449" y="2530102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7E21CB-3E56-41A2-9177-567773DF2E1A}"/>
              </a:ext>
            </a:extLst>
          </p:cNvPr>
          <p:cNvSpPr/>
          <p:nvPr/>
        </p:nvSpPr>
        <p:spPr>
          <a:xfrm>
            <a:off x="9897674" y="1604567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F2A746-1C44-44C7-B350-35818AAA58E0}"/>
              </a:ext>
            </a:extLst>
          </p:cNvPr>
          <p:cNvSpPr/>
          <p:nvPr/>
        </p:nvSpPr>
        <p:spPr>
          <a:xfrm>
            <a:off x="10238025" y="3331065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7FA8DA8-F288-4739-8271-5FF8E3FEC108}"/>
              </a:ext>
            </a:extLst>
          </p:cNvPr>
          <p:cNvSpPr/>
          <p:nvPr/>
        </p:nvSpPr>
        <p:spPr>
          <a:xfrm>
            <a:off x="9497626" y="3290208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E81E772-ED76-4EDB-BF83-BA312E595A71}"/>
              </a:ext>
            </a:extLst>
          </p:cNvPr>
          <p:cNvSpPr/>
          <p:nvPr/>
        </p:nvSpPr>
        <p:spPr>
          <a:xfrm>
            <a:off x="10722208" y="1664773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22A7095-AF5B-4D38-9090-E4B633B1E881}"/>
              </a:ext>
            </a:extLst>
          </p:cNvPr>
          <p:cNvSpPr/>
          <p:nvPr/>
        </p:nvSpPr>
        <p:spPr>
          <a:xfrm>
            <a:off x="9497626" y="1960375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16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48 L 0.00977 -0.00602 C 0.01381 -0.00764 0.01784 -0.00902 0.02188 -0.01064 C 0.02318 -0.01134 0.02474 -0.01157 0.02579 -0.01319 C 0.02709 -0.01481 0.02735 -0.01828 0.02852 -0.02037 C 0.02969 -0.02222 0.03126 -0.02338 0.03256 -0.025 C 0.03347 -0.02731 0.03451 -0.02963 0.03516 -0.03217 C 0.04076 -0.05185 0.03152 -0.02592 0.0392 -0.04652 C 0.03881 -0.05972 0.04141 -0.07824 0.03516 -0.08935 C 0.03412 -0.09143 0.03256 -0.09259 0.03126 -0.09398 C 0.02943 -0.09884 0.02852 -0.10509 0.02579 -0.10833 C 0.02084 -0.11435 0.02292 -0.11111 0.01915 -0.11782 C 0.01771 -0.12523 0.01641 -0.13472 0.01251 -0.13935 L 0.00847 -0.14398 L -0.07865 -0.14166 C -0.08008 -0.14166 -0.08138 -0.14051 -0.08269 -0.13935 C -0.08411 -0.13796 -0.08528 -0.13611 -0.08672 -0.13449 C -0.09296 -0.11759 -0.09127 -0.12592 -0.09335 -0.11064 C -0.09296 -0.10277 -0.0927 -0.0949 -0.09205 -0.08703 C -0.09167 -0.0824 -0.08906 -0.07361 -0.08802 -0.07037 C -0.08723 -0.06782 -0.08645 -0.06504 -0.08528 -0.06319 C -0.08372 -0.06041 -0.08152 -0.05879 -0.07995 -0.05602 C -0.0711 -0.04004 -0.08398 -0.05671 -0.0733 -0.04398 C -0.0724 -0.04097 -0.07135 -0.03773 -0.07058 -0.03449 C -0.07006 -0.03217 -0.06993 -0.02963 -0.06928 -0.02731 C -0.06848 -0.02477 -0.06745 -0.02268 -0.06654 -0.02037 C -0.06342 -0.00324 -0.06718 -0.02453 -0.06394 -0.0037 C -0.0625 0.00463 -0.06172 0.00625 -0.0599 0.01551 C -0.05598 0.03426 -0.05912 0.02454 -0.05456 0.03681 C -0.05495 0.04491 -0.0552 0.05278 -0.05586 0.06065 C -0.05612 0.0632 -0.05638 0.06574 -0.05717 0.06783 C -0.0582 0.07061 -0.06003 0.07246 -0.0612 0.075 C -0.06589 0.08496 -0.06133 0.08056 -0.06797 0.08449 C -0.06928 0.08287 -0.07097 0.08195 -0.07188 0.07986 C -0.07279 0.07778 -0.07252 0.07477 -0.0733 0.07269 C -0.07435 0.06922 -0.07592 0.06621 -0.07735 0.0632 C -0.08112 0.0426 -0.07527 0.07523 -0.07995 0.04167 C -0.0806 0.03681 -0.08204 0.03218 -0.08269 0.02732 C -0.0832 0.02292 -0.08398 0.0132 -0.08528 0.00834 C -0.08606 0.00579 -0.08723 0.00371 -0.08802 0.00116 C -0.08867 -0.00115 -0.08855 -0.00393 -0.08932 -0.00602 C -0.0914 -0.01157 -0.0944 -0.01435 -0.09739 -0.01782 C -0.0983 -0.02037 -0.09882 -0.02314 -0.09999 -0.025 C -0.10118 -0.02662 -0.10287 -0.02615 -0.10404 -0.02731 C -0.10691 -0.03009 -0.10977 -0.03287 -0.11211 -0.03703 L -0.11875 -0.04884 C -0.11967 -0.05046 -0.12032 -0.05301 -0.12149 -0.0537 C -0.12709 -0.05694 -0.12435 -0.05463 -0.12956 -0.06064 C -0.13529 -0.05995 -0.14167 -0.06273 -0.14688 -0.05833 C -0.14948 -0.05625 -0.14961 -0.04398 -0.14961 -0.04375 C -0.15014 -0.02963 -0.15066 0.00672 -0.15365 0.02269 L -0.15495 0.02986 C -0.15665 0.05857 -0.15756 0.06436 -0.15495 0.09885 C -0.15443 0.10533 -0.15053 0.10741 -0.14831 0.11065 C -0.14154 0.12061 -0.14727 0.11598 -0.14024 0.12014 C -0.13373 0.13172 -0.13633 0.12593 -0.13217 0.13681 C -0.13178 0.14005 -0.13139 0.14329 -0.13086 0.14653 C -0.12943 0.15463 -0.12709 0.16366 -0.12683 0.17269 C -0.12657 0.18287 -0.12683 0.19329 -0.12683 0.20371 L -0.12683 0.20394 " pathEditMode="relative" rAng="0" ptsTypes="AAAAAAAAAAAAAAAAAAAAAAAAAAAAAAAAAAAAAAAAAAAAAAAAAAAAAAAAAA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26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602 L 0.00417 0.00625 C 0.00769 0.00301 0.01094 -0.00278 0.01485 -0.00347 C 0.03008 -0.00579 0.02982 -0.00092 0.03894 0.00371 C 0.05079 0.00972 0.03868 0.00278 0.04831 0.00857 C 0.05482 0.01991 0.05157 0.01551 0.05769 0.02269 C 0.05821 0.02523 0.05912 0.02732 0.05912 0.02986 C 0.05912 0.0419 0.05886 0.05394 0.05769 0.06551 C 0.05743 0.06852 0.05612 0.0706 0.05508 0.07269 C 0.05235 0.07847 0.04649 0.08727 0.04297 0.08935 L 0.03894 0.09167 C 0.03698 0.09699 0.03542 0.10232 0.0323 0.10602 C 0.03112 0.10741 0.02956 0.10764 0.02826 0.10834 C 0.02344 0.1213 0.0267 0.11366 0.01758 0.12986 C 0.01615 0.13218 0.01459 0.13426 0.01355 0.13704 L 0.01081 0.14421 C 0.01042 0.14815 0.0099 0.15209 0.00951 0.15602 C 0.00899 0.16134 0.00808 0.17384 0.00677 0.17986 C 0.00534 0.18681 0.00365 0.19051 0.00144 0.19653 C 0.00039 0.20232 -3.95833E-6 0.20625 -0.0026 0.21088 C -0.00364 0.21273 -0.0052 0.21389 -0.00651 0.21551 C -0.02044 0.21482 -0.03424 0.21459 -0.04804 0.2132 C -0.04987 0.21296 -0.05169 0.21204 -0.05338 0.21088 C -0.05494 0.20972 -0.05612 0.20764 -0.05742 0.20602 C -0.05833 0.20371 -0.05898 0.20093 -0.06015 0.19884 C -0.06119 0.19699 -0.06328 0.19653 -0.06419 0.19421 C -0.06562 0.18982 -0.06679 0.17986 -0.06679 0.18009 C -0.0664 0.16875 -0.06705 0.15741 -0.06549 0.14653 C -0.06445 0.13889 -0.05924 0.13079 -0.05612 0.125 C -0.05351 0.11134 -0.05664 0.12431 -0.05078 0.11088 C -0.03893 0.0838 -0.04895 0.10671 -0.04401 0.08935 C -0.0388 0.07084 -0.04336 0.09306 -0.03997 0.075 C -0.04049 0.06644 -0.03997 0.05741 -0.0414 0.04884 C -0.04192 0.0456 -0.04388 0.04398 -0.04544 0.0419 C -0.04661 0.04005 -0.04817 0.03889 -0.04934 0.03704 C -0.05039 0.03565 -0.05104 0.03334 -0.05208 0.03218 C -0.05416 0.03009 -0.05651 0.02917 -0.05872 0.02755 L -0.0789 0.02986 C -0.08242 0.03195 -0.08424 0.03935 -0.08684 0.04421 L -0.08958 0.04884 C -0.08997 0.05139 -0.09088 0.05347 -0.09088 0.05602 C -0.09088 0.06968 -0.09075 0.0831 -0.08958 0.09653 C -0.08932 0.09977 -0.08398 0.10949 -0.08294 0.11088 C -0.08164 0.11227 -0.08007 0.11204 -0.0789 0.1132 C -0.0651 0.12685 -0.07591 0.11968 -0.06679 0.125 C -0.05677 0.13704 -0.06953 0.12292 -0.05742 0.13218 C -0.05013 0.13773 -0.05664 0.13959 -0.04544 0.14167 C -0.03112 0.14468 -0.03724 0.14283 -0.02669 0.14653 C -0.02708 0.15764 -0.02721 0.16875 -0.02799 0.17986 C -0.02812 0.18241 -0.02851 0.18496 -0.02929 0.18704 C -0.03033 0.18982 -0.03216 0.19167 -0.03333 0.19421 C -0.03437 0.1963 -0.03476 0.19954 -0.03606 0.20139 C -0.0375 0.20347 -0.03971 0.20394 -0.0414 0.20602 C -0.05 0.2169 -0.04036 0.21088 -0.05078 0.21551 C -0.05247 0.21806 -0.05416 0.22084 -0.05612 0.22269 C -0.05859 0.225 -0.06145 0.22593 -0.06419 0.22755 C -0.06419 0.22778 -0.07213 0.23218 -0.07213 0.23241 L -0.08684 0.23472 C -0.08776 0.23611 -0.08893 0.2375 -0.08958 0.23935 C -0.09036 0.24144 -0.09036 0.24421 -0.09088 0.24653 C -0.09127 0.24815 -0.09179 0.24977 -0.09218 0.25139 L -0.09218 0.25162 " pathEditMode="relative" rAng="0" ptsTypes="AAAAAAAAAAAAAAAAAAAAAAAAAAAAAAAAAAAAAAAAAAAAAAAAAAAAAAAAA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17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-2.08333E-7 0.00023 C 0.00039 0.00857 -0.00013 0.01783 0.0013 0.02639 C 0.00221 0.03195 0.00482 0.03611 0.00664 0.04074 L 0.00938 0.04815 C 0.00885 0.05371 0.00925 0.05972 0.00794 0.06505 C 0.0069 0.06945 -0.00378 0.07454 -0.00404 0.07454 L -0.01875 0.07963 C -0.02057 0.08033 -0.0224 0.08148 -0.02422 0.08195 C -0.02904 0.0831 -0.03398 0.08333 -0.03893 0.08449 C -0.04154 0.08496 -0.04427 0.08588 -0.04687 0.08681 C -0.04831 0.0875 -0.04961 0.08866 -0.05091 0.08912 C -0.05807 0.09213 -0.06042 0.09074 -0.06706 0.09445 C -0.06966 0.0956 -0.075 0.09908 -0.075 0.09931 C -0.07643 0.10162 -0.0776 0.10417 -0.07904 0.10625 C -0.08034 0.10833 -0.08216 0.1088 -0.08307 0.11134 C -0.0845 0.11551 -0.08568 0.1257 -0.08568 0.12593 C -0.08529 0.13796 -0.08581 0.15 -0.08437 0.16204 C -0.08411 0.16482 -0.07786 0.17292 -0.07643 0.17408 C -0.07383 0.17616 -0.0707 0.17616 -0.06836 0.17894 C -0.05677 0.19306 -0.07135 0.17616 -0.06029 0.18658 C -0.05885 0.18773 -0.05768 0.19005 -0.05625 0.19121 C -0.05508 0.19236 -0.05352 0.19259 -0.05221 0.19352 C -0.05039 0.19491 -0.0487 0.19676 -0.04687 0.19861 C -0.04193 0.20741 -0.04049 0.20857 -0.0375 0.21783 C -0.03659 0.22107 -0.03581 0.22431 -0.0349 0.22732 C -0.03529 0.25162 -0.03503 0.27616 -0.0362 0.30023 C -0.03633 0.30301 -0.03776 0.30556 -0.03893 0.30764 C -0.04141 0.31273 -0.04687 0.32222 -0.04687 0.32246 C -0.0474 0.32454 -0.0474 0.32732 -0.04831 0.32917 C -0.04922 0.33148 -0.05104 0.33218 -0.05221 0.33403 C -0.05417 0.33727 -0.05586 0.34051 -0.05768 0.34375 L -0.05768 0.34398 C -0.05846 0.34607 -0.05924 0.34861 -0.06029 0.35093 C -0.06367 0.35857 -0.06289 0.35324 -0.06562 0.36296 C -0.06628 0.36528 -0.06654 0.36829 -0.06706 0.3706 C -0.06745 0.39074 -0.06719 0.41088 -0.06836 0.43102 C -0.06849 0.43403 -0.07044 0.43542 -0.07096 0.4382 C -0.07253 0.4463 -0.0724 0.45046 -0.0724 0.45764 L -0.0724 0.45833 " pathEditMode="relative" rAng="0" ptsTypes="AAAAAAAAAAAAAAAAAAAAAAAAAAAAAAAAAAAAAAAA">
                                      <p:cBhvr>
                                        <p:cTn id="10" dur="3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2291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185 L -0.00313 -0.00162 C -0.00091 0.00232 0.00091 0.00718 0.00325 0.01111 C 0.00416 0.01273 0.00547 0.01343 0.00638 0.01505 C 0.00989 0.0213 0.00677 0.02061 0.01172 0.02431 C 0.01302 0.02523 0.01458 0.02547 0.01588 0.02616 C 0.01706 0.02686 0.01797 0.02755 0.01914 0.02801 C 0.0237 0.0301 0.02604 0.0301 0.03073 0.03195 C 0.03841 0.03449 0.03997 0.03866 0.05078 0.03936 L 0.07825 0.04121 C 0.08581 0.04561 0.08268 0.04283 0.08776 0.04885 C 0.08841 0.0507 0.08932 0.05232 0.08984 0.0544 C 0.09075 0.05787 0.09206 0.06574 0.09206 0.06598 C 0.09166 0.07061 0.09192 0.07593 0.09088 0.08056 C 0.09049 0.08264 0.08893 0.08357 0.08776 0.08449 C 0.08177 0.08912 0.0789 0.08889 0.07187 0.09005 C 0.06771 0.09074 0.06341 0.09121 0.05924 0.0919 C 0.03997 0.09769 0.05091 0.09537 0.02656 0.09746 C 0.02513 0.09815 0.0237 0.09885 0.02226 0.09954 C 0.02057 0.10023 0.01875 0.10047 0.01706 0.10139 C 0.01588 0.10186 0.01497 0.10278 0.0138 0.10324 C 0.01067 0.10417 0.00742 0.1044 0.00429 0.1051 C -0.00638 0.11135 0.00208 0.10718 -0.01159 0.11065 C -0.01328 0.11111 -0.01498 0.11204 -0.0168 0.1125 C -0.02344 0.11459 -0.03021 0.11574 -0.03685 0.11829 C -0.0405 0.11945 -0.04297 0.12014 -0.04636 0.12199 C -0.0474 0.12246 -0.04844 0.12315 -0.04961 0.12385 C -0.05065 0.125 -0.05143 0.12709 -0.05274 0.12755 C -0.05612 0.12894 -0.05977 0.12871 -0.06328 0.1294 C -0.06537 0.12986 -0.06745 0.13079 -0.06966 0.13125 C -0.07071 0.13264 -0.07162 0.13426 -0.07279 0.13519 C -0.07448 0.13611 -0.0763 0.13611 -0.07813 0.13704 C -0.07917 0.1375 -0.08021 0.1382 -0.08125 0.13889 C -0.08308 0.14005 -0.08477 0.14121 -0.08659 0.1426 C -0.08802 0.14375 -0.08933 0.14537 -0.09076 0.1463 C -0.09349 0.14792 -0.09922 0.15023 -0.09922 0.15047 C -0.10078 0.15209 -0.1043 0.1551 -0.10443 0.15949 C -0.10482 0.1676 -0.1043 0.17593 -0.10339 0.18403 C -0.10274 0.19028 -0.09883 0.19167 -0.0961 0.19329 C -0.09466 0.19422 -0.09323 0.19468 -0.0918 0.19514 C -0.08321 0.19861 -0.08425 0.19746 -0.07175 0.19885 C -0.05378 0.20417 -0.07162 0.19954 -0.03268 0.20278 C -0.02839 0.20301 -0.02422 0.20394 -0.01992 0.20463 L -0.01367 0.20834 C -0.01263 0.20903 -0.01159 0.20973 -0.01042 0.21019 L -0.00625 0.21204 C -0.00521 0.21343 -0.00417 0.21482 -0.00313 0.21574 C -0.00209 0.21667 -0.00065 0.21644 0.00013 0.21783 C 0.00182 0.22084 0.00286 0.22523 0.00429 0.22894 L 0.00638 0.23473 C 0.00625 0.23936 0.00664 0.25648 0.00429 0.26459 C 0.00377 0.26667 0.00312 0.26875 0.00221 0.27037 C 0.00104 0.27199 -0.00065 0.27292 -0.00209 0.27408 C -0.0069 0.28704 -0.00547 0.28102 -0.00729 0.29098 C -0.00768 0.30533 -0.00781 0.31968 -0.00834 0.33403 C -0.00847 0.33866 -0.00899 0.34931 -0.01042 0.35486 C -0.01263 0.3625 -0.0125 0.35973 -0.0168 0.36412 C -0.01797 0.36528 -0.01875 0.36783 -0.01992 0.36783 C -0.0474 0.36968 -0.07487 0.36922 -0.10235 0.36991 C -0.1056 0.37848 -0.10378 0.37246 -0.1056 0.38287 C -0.10586 0.38496 -0.10651 0.38658 -0.10664 0.38866 C -0.1069 0.39306 -0.10664 0.39746 -0.10664 0.40186 L -0.10664 0.40209 " pathEditMode="relative" rAng="0" ptsTypes="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2018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5 -0.00232 L -0.00235 -0.00209 C -0.00052 -0.00533 0.00573 -0.01274 0.00716 -0.01922 C 0.00768 -0.02223 0.00755 -0.0257 0.0082 -0.02871 C 0.00885 -0.03218 0.01198 -0.03774 0.01341 -0.04005 C 0.01653 -0.04468 0.01627 -0.04329 0.01979 -0.04561 C 0.0233 -0.04792 0.02682 -0.0507 0.03034 -0.05301 C 0.03138 -0.05371 0.03242 -0.05463 0.03346 -0.0551 C 0.04961 -0.06135 0.0845 -0.05857 0.08841 -0.0588 C 0.10547 -0.06135 0.10963 -0.06274 0.13073 -0.0588 C 0.13398 -0.05811 0.13698 -0.05463 0.14023 -0.05301 C 0.14192 -0.05232 0.14375 -0.05186 0.14544 -0.05116 C 0.15508 -0.04283 0.14739 -0.04862 0.16653 -0.0419 C 0.17422 -0.03913 0.16745 -0.04098 0.17604 -0.03612 C 0.1789 -0.03473 0.18177 -0.0338 0.1845 -0.03241 C 0.18567 -0.03056 0.18685 -0.02894 0.18776 -0.02686 C 0.19427 -0.01181 0.19036 -0.02084 0.19297 -0.00996 C 0.19362 -0.00741 0.19453 -0.0051 0.19518 -0.00232 C 0.19596 0.00115 0.19648 0.00509 0.19726 0.00879 C 0.19752 0.01064 0.19765 0.01273 0.1983 0.01458 C 0.19896 0.01643 0.19961 0.01828 0.20039 0.02013 C 0.2013 0.02222 0.20234 0.0243 0.20351 0.02569 C 0.20455 0.02685 0.20573 0.02708 0.20677 0.02754 C 0.20742 0.02939 0.20781 0.03194 0.20885 0.03333 C 0.21393 0.0405 0.2108 0.02847 0.21302 0.04074 C 0.21276 0.04513 0.21445 0.053 0.21198 0.05393 C 0.20039 0.05833 0.14896 0.05462 0.13698 0.05393 C 0.13489 0.05324 0.13281 0.053 0.13073 0.05208 C 0.12851 0.05115 0.12643 0.0493 0.12435 0.04837 C 0.12161 0.04675 0.11875 0.04583 0.11588 0.04444 C 0.10677 0.04513 0.09752 0.04398 0.08841 0.04629 C 0.08737 0.04675 0.08737 0.05 0.08737 0.05208 C 0.08763 0.06527 0.08828 0.07847 0.08945 0.09143 C 0.08971 0.09375 0.09101 0.09513 0.09166 0.09699 C 0.09245 0.09953 0.0931 0.10208 0.09375 0.10462 C 0.09479 0.10902 0.09505 0.11296 0.09583 0.11782 C 0.09609 0.11967 0.09648 0.12152 0.09687 0.12337 C 0.09752 0.12662 0.09844 0.12962 0.09896 0.13287 C 0.09948 0.13587 0.09961 0.13912 0.1 0.14212 C 0.10039 0.14467 0.10078 0.14722 0.10117 0.14976 C 0.10195 0.15717 0.10182 0.16504 0.10325 0.17222 C 0.10872 0.20115 0.10247 0.17129 0.10742 0.18912 C 0.10794 0.19097 0.10794 0.19305 0.10846 0.19467 C 0.11211 0.20625 0.11133 0.20416 0.11588 0.20972 C 0.11653 0.21157 0.11692 0.21412 0.11797 0.21527 C 0.11927 0.21689 0.12096 0.2162 0.12226 0.21736 C 0.12344 0.21805 0.12435 0.21967 0.12539 0.22106 C 0.12969 0.2324 0.12825 0.22592 0.12643 0.24907 C 0.1263 0.25185 0.12396 0.26087 0.1233 0.26226 C 0.12213 0.26481 0.12044 0.2662 0.11901 0.26805 C 0.11797 0.26921 0.11705 0.27083 0.11588 0.27175 C 0.1138 0.27337 0.11172 0.2743 0.1095 0.27546 C 0.10495 0.27824 0.10742 0.27685 0.10221 0.27916 C 0.10117 0.28055 0.1 0.28148 0.09896 0.28287 C 0.09674 0.28657 0.09271 0.29421 0.09271 0.29444 C 0.09062 0.30532 0.09166 0.29791 0.09166 0.31689 L 0.09166 0.31712 " pathEditMode="relative" rAng="0" ptsTypes="AAAAAAAAAAAAAAAAAAAAAAAAAAAAAAAAAAAAAAAAAAAAAAAAAAAAAAAAA">
                                      <p:cBhvr>
                                        <p:cTn id="14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1300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00995 L 0.00247 -0.00972 C -0.00026 -0.01551 -0.00339 -0.02083 -0.00599 -0.02685 C -0.00873 -0.03333 -0.01081 -0.04074 -0.01328 -0.04745 C -0.01498 -0.05208 -0.01693 -0.05602 -0.01862 -0.06065 C -0.0194 -0.06296 -0.02005 -0.06551 -0.02071 -0.06806 C -0.02123 -0.06991 -0.0211 -0.07222 -0.02175 -0.07384 C -0.0237 -0.07847 -0.02696 -0.08357 -0.03021 -0.08495 C -0.03268 -0.08611 -0.03516 -0.08634 -0.03763 -0.08704 C -0.04492 -0.0912 -0.04883 -0.0963 -0.05664 -0.08125 C -0.05886 -0.07708 -0.05729 -0.07014 -0.05768 -0.06435 C -0.05703 -0.05255 -0.05768 -0.04005 -0.0556 -0.0287 C -0.05469 -0.02361 -0.05156 -0.0206 -0.04922 -0.01736 C -0.04245 -0.0081 -0.03425 -0.00185 -0.02813 0.0088 C -0.02279 0.01829 -0.02617 0.01296 -0.01758 0.02384 C -0.01628 0.0375 -0.01524 0.04143 -0.01862 0.05764 C -0.01927 0.06111 -0.02162 0.06227 -0.02279 0.06528 C -0.02383 0.06736 -0.02409 0.07037 -0.025 0.07268 C -0.02578 0.07477 -0.02722 0.07616 -0.02813 0.07824 C -0.03294 0.09005 -0.0418 0.11412 -0.0418 0.11435 C -0.04271 0.13333 -0.04375 0.13981 -0.0418 0.15903 C -0.04154 0.1625 -0.04102 0.16597 -0.03972 0.16852 C -0.03568 0.17616 -0.0306 0.18241 -0.02604 0.18912 C -0.025 0.19051 -0.02396 0.19213 -0.02279 0.19282 C -0.01524 0.19838 -0.00768 0.20463 0.00039 0.20787 C 0.00586 0.21018 0.01172 0.20926 0.01732 0.20972 L 0.04479 0.2118 C 0.06237 0.20486 0.08164 0.20579 0.09765 0.19097 C 0.10039 0.18843 0.10364 0.1338 0.1039 0.12917 C 0.10325 0.11643 0.10273 0.10393 0.10182 0.09143 C 0.10169 0.08958 0.10078 0.08773 0.10078 0.08588 C 0.10078 0.06389 0.09883 0.04143 0.10182 0.02014 C 0.10429 0.00208 0.11172 -0.0125 0.11666 -0.0287 C 0.11875 -0.03565 0.12083 -0.04236 0.12291 -0.04931 C 0.1237 -0.05185 0.12513 -0.05695 0.12513 -0.05671 C 0.12331 -0.0757 0.12422 -0.09583 0.11979 -0.1132 C 0.11797 -0.12014 0.11211 -0.11991 0.1082 -0.12269 C 0.10677 -0.12361 0.10534 -0.12407 0.1039 -0.12454 L 0.08177 -0.13195 C 0.07265 -0.13009 0.06341 -0.1287 0.05429 -0.12639 C 0.05312 -0.12616 0.05221 -0.12477 0.05117 -0.12454 C 0.04479 -0.12245 0.03841 -0.12083 0.03203 -0.11875 C 0.01745 -0.12199 0.02344 -0.11991 0.00247 -0.13195 C -0.00352 -0.13542 -0.00925 -0.14051 -0.0155 -0.14329 C -0.01927 -0.14491 -0.02318 -0.14445 -0.02709 -0.14514 C -0.03998 -0.15278 -0.02331 -0.14352 -0.05873 -0.14884 C -0.06159 -0.14931 -0.06446 -0.15139 -0.06719 -0.15255 C -0.07565 -0.15208 -0.08412 -0.15232 -0.09258 -0.1507 C -0.09479 -0.15046 -0.09727 -0.14954 -0.09896 -0.14699 C -0.10339 -0.14005 -0.10664 -0.13079 -0.11055 -0.12269 C -0.11094 -0.12014 -0.1112 -0.11759 -0.11159 -0.11505 C -0.11563 -0.08958 -0.11966 -0.08009 -0.11055 -0.04745 C -0.10781 -0.03796 -0.09154 -0.01366 -0.08412 -0.00232 C -0.08086 0.01481 -0.08034 0.01343 -0.07995 0.03148 C -0.07917 0.05509 -0.08086 0.07685 -0.07774 0.09907 C -0.07578 0.11319 -0.07539 0.11273 -0.07253 0.12708 C -0.07214 0.12893 -0.07201 0.13125 -0.07149 0.13287 C -0.07058 0.13495 -0.06927 0.13657 -0.06823 0.13843 L -0.04505 0.13472 C -0.0418 0.13403 -0.03854 0.13426 -0.03555 0.13287 C -0.0319 0.13102 -0.02852 0.12778 -0.025 0.12523 C -0.02396 0.12454 -0.02292 0.12384 -0.02175 0.12338 C -0.01823 0.12199 -0.01472 0.12106 -0.0112 0.11968 C -0.00834 0.11852 -0.0056 0.11643 -0.00274 0.11597 C 0.0039 0.11458 0.01067 0.11458 0.01732 0.11412 C 0.02148 0.11157 0.02304 0.11088 0.02786 0.10648 C 0.03255 0.10231 0.0375 0.09884 0.04166 0.09329 C 0.04297 0.09143 0.04466 0.09005 0.04583 0.08773 C 0.04791 0.0838 0.04935 0.07893 0.05117 0.07454 C 0.05573 0.04583 0.05755 0.0456 0.05429 0.0125 C 0.05403 0.00949 0.05273 0.00625 0.05117 0.00509 C 0.04817 0.00301 0.04479 0.00347 0.04166 0.00324 C 0.03177 0.00231 0.02187 0.00208 0.01198 0.00139 C 0.01067 0.00069 0.00911 0.00046 0.00781 -0.00046 C 0.00664 -0.00139 0.00338 -0.00833 0.00247 -0.00995 Z " pathEditMode="relative" rAng="0" ptsTypes="AAAAAAAAAAAAAAAAAAAAAAAAAAAAAAAAAAAAAAAAAAAAAAAAAAAAAAAAAAAAAAAAAAAAAAAAAAA">
                                      <p:cBhvr>
                                        <p:cTn id="16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95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347 L -0.00469 0.0037 C -0.00951 0.00278 -0.01445 0.00231 -0.01914 0.00092 C -0.0207 0.00046 -0.02201 -0.00093 -0.02344 -0.00162 C -0.02539 -0.00255 -0.02735 -0.00324 -0.0293 -0.00417 C -0.04037 -0.00324 -0.05143 -0.00301 -0.0625 -0.00162 C -0.06393 -0.00139 -0.0655 -0.00047 -0.0668 0.00092 C -0.06914 0.0037 -0.07266 0.01157 -0.07396 0.01643 C -0.07461 0.01875 -0.075 0.02153 -0.07539 0.02407 C -0.075 0.04213 -0.07513 0.06018 -0.07396 0.07801 C -0.0737 0.08171 -0.07214 0.08495 -0.0711 0.08819 C -0.06901 0.09467 -0.06719 0.09884 -0.06393 0.10347 C -0.0625 0.10555 -0.06107 0.10694 -0.05951 0.10879 C -0.0586 0.11134 -0.05781 0.11412 -0.05664 0.11643 C -0.05443 0.12129 -0.04948 0.12893 -0.04662 0.13171 C -0.04427 0.13403 -0.0418 0.13518 -0.03932 0.1368 C -0.02839 0.15648 -0.04115 0.13611 -0.03073 0.14722 C -0.02083 0.15764 -0.03581 0.14768 -0.02344 0.15486 C -0.02253 0.15648 -0.02175 0.15879 -0.02057 0.15995 C -0.01927 0.16134 -0.01732 0.16065 -0.01628 0.1625 C -0.01432 0.16597 -0.01367 0.17153 -0.01198 0.17546 C -0.01029 0.17916 -0.00807 0.18217 -0.00625 0.18565 C -0.00443 0.19467 -0.00482 0.19398 -0.00182 0.2037 C -0.00052 0.20787 0.00117 0.21203 0.00247 0.21643 C 0.00312 0.21875 0.00351 0.22153 0.0039 0.22407 C 0.00521 0.23264 0.00586 0.23842 0.00677 0.24722 C 0.00729 0.25833 0.00755 0.26944 0.0082 0.28055 C 0.00859 0.28565 0.00859 0.29097 0.00963 0.29583 C 0.01015 0.29815 0.01159 0.2993 0.0125 0.30116 C 0.01979 0.2993 0.02721 0.2993 0.03424 0.29583 C 0.03646 0.29491 0.03789 0.29051 0.03997 0.28819 C 0.04818 0.27916 0.04401 0.2875 0.05299 0.27546 C 0.0582 0.26828 0.0569 0.26736 0.06015 0.25741 C 0.06107 0.25486 0.06198 0.25231 0.06302 0.24977 C 0.06367 0.24815 0.0694 0.23495 0.07031 0.23171 C 0.07148 0.22685 0.07213 0.22153 0.07318 0.21643 C 0.07357 0.21389 0.07396 0.21111 0.07461 0.20879 C 0.07552 0.20532 0.07656 0.20208 0.07747 0.19838 C 0.07812 0.19606 0.07812 0.19305 0.0789 0.19074 C 0.0806 0.18541 0.08359 0.18125 0.08463 0.17546 L 0.08763 0.15995 C 0.08711 0.13009 0.08789 0.1 0.08607 0.07014 C 0.08594 0.06713 0.08307 0.06736 0.08177 0.06504 C 0.0806 0.06296 0.08008 0.05972 0.0789 0.05741 C 0.0776 0.05463 0.07604 0.05231 0.07461 0.04977 C 0.06823 0.01597 0.07461 0.05278 0.07461 -0.0375 C 0.07461 -0.06597 0.07917 -0.07454 0.06875 -0.08357 C 0.06745 -0.08496 0.06588 -0.08542 0.06445 -0.08611 C 0.04713 -0.08542 0.02982 -0.08681 0.0125 -0.08357 C 0.01055 -0.08334 0.00976 -0.07824 0.0082 -0.07593 C 0.00273 -0.06759 0.00377 -0.06898 -0.00182 -0.06574 C -0.02253 -0.06667 -0.04323 -0.06597 -0.06393 -0.06829 C -0.06602 -0.06852 -0.06758 -0.07222 -0.06966 -0.07338 C -0.0724 -0.075 -0.07552 -0.07477 -0.07826 -0.07593 C -0.09896 -0.08519 -0.07227 -0.07847 -0.10143 -0.08357 C -0.11914 -0.08287 -0.13698 -0.08264 -0.15482 -0.08102 C -0.15625 -0.08102 -0.15768 -0.0794 -0.15912 -0.07847 C -0.16146 -0.07685 -0.1638 -0.075 -0.16628 -0.07338 C -0.16914 -0.07153 -0.17201 -0.06991 -0.175 -0.06829 L -0.1793 -0.06574 C -0.18021 -0.06389 -0.18151 -0.06273 -0.18216 -0.06065 C -0.18776 -0.04398 -0.17917 -0.06065 -0.18646 -0.04769 C -0.18698 -0.04445 -0.18737 -0.04097 -0.18789 -0.0375 C -0.1888 -0.03241 -0.19076 -0.02199 -0.19076 -0.02176 C -0.19037 -0.00509 -0.19024 0.01203 -0.18932 0.02916 C -0.18919 0.03194 -0.1888 0.03472 -0.18789 0.0368 C -0.18685 0.03981 -0.1849 0.0419 -0.1836 0.04467 C -0.18255 0.04699 -0.1819 0.05 -0.18073 0.05231 C -0.178 0.05764 -0.17201 0.06759 -0.17201 0.06782 C -0.17162 0.07014 -0.17162 0.07315 -0.17057 0.07546 C -0.16419 0.09004 -0.16393 0.08796 -0.15768 0.09583 C -0.15573 0.09838 -0.15391 0.10116 -0.15182 0.10347 C -0.14909 0.10717 -0.1457 0.10949 -0.14323 0.11389 C -0.14128 0.11736 -0.13971 0.12129 -0.1375 0.12407 C -0.13425 0.12801 -0.13255 0.12916 -0.13021 0.13426 C -0.12513 0.14583 -0.12982 0.13912 -0.12305 0.14977 C -0.10443 0.1787 -0.12669 0.14051 -0.11003 0.17291 C -0.10677 0.17916 -0.1 0.19074 -0.1 0.19097 C -0.09948 0.19328 -0.09922 0.19606 -0.09857 0.19838 C -0.09688 0.20393 -0.09271 0.21389 -0.09271 0.21412 C -0.08906 0.2331 -0.08802 0.23611 -0.09271 0.26782 C -0.09401 0.27592 -0.09805 0.28217 -0.10143 0.28819 L -0.11146 0.30625 C -0.1125 0.30787 -0.11328 0.30995 -0.11432 0.31134 L -0.11875 0.31643 C -0.12018 0.32083 -0.12123 0.32546 -0.12305 0.32916 C -0.12422 0.33171 -0.12643 0.33171 -0.12735 0.33449 C -0.13841 0.36574 -0.12461 0.33981 -0.13307 0.35486 C -0.1336 0.3625 -0.13073 0.3743 -0.13451 0.37801 C -0.13932 0.38264 -0.15208 0.37384 -0.15768 0.36782 C -0.16068 0.36458 -0.16628 0.35741 -0.16628 0.35764 C -0.16836 0.35208 -0.17201 0.34352 -0.17201 0.33703 C -0.17253 0.30949 -0.17188 0.28217 -0.17057 0.25486 C -0.17044 0.25023 -0.16888 0.24629 -0.16771 0.24213 C -0.16589 0.23518 -0.16224 0.22893 -0.15912 0.22407 C -0.15781 0.22222 -0.15638 0.22014 -0.15482 0.21898 C -0.15156 0.21666 -0.14805 0.21551 -0.14466 0.21389 C -0.13659 0.20995 -0.13802 0.21111 -0.12735 0.20879 C -0.12018 0.20949 -0.11276 0.2081 -0.10573 0.21134 C -0.10313 0.2125 -0.10208 0.21875 -0.1 0.22153 C -0.09818 0.22384 -0.0961 0.225 -0.09414 0.22662 C -0.08594 0.24629 -0.09336 0.22754 -0.08698 0.24722 C -0.08607 0.24977 -0.0849 0.25208 -0.08412 0.25486 C -0.08346 0.25741 -0.08333 0.26018 -0.08268 0.2625 C -0.08086 0.26944 -0.07826 0.27592 -0.07682 0.2831 C -0.07643 0.28565 -0.07617 0.28842 -0.07539 0.29074 C -0.0625 0.3368 -0.07565 0.29074 -0.06537 0.31643 C -0.06406 0.31967 -0.06328 0.32315 -0.0625 0.32662 C -0.0612 0.33148 -0.05912 0.3412 -0.05807 0.34722 C -0.05755 0.35069 -0.05716 0.35416 -0.05664 0.35741 C -0.05716 0.37106 -0.05729 0.38495 -0.05807 0.39861 C -0.05873 0.40833 -0.06328 0.40879 -0.05807 0.42153 C -0.05703 0.42453 -0.0543 0.42315 -0.05235 0.42407 C -0.05091 0.425 -0.04948 0.42592 -0.04805 0.42685 C -0.03268 0.42592 -0.01719 0.42662 -0.00182 0.42407 C -0.00052 0.42407 1.45833E-6 0.4206 0.00104 0.41898 C 0.00234 0.41713 0.0039 0.41551 0.00534 0.41389 C 0.00937 0.39236 0.00859 0.39977 0.00534 0.35741 C 0.00508 0.3544 0.00364 0.35208 0.00247 0.34977 C 0.00117 0.34768 -0.00065 0.34676 -0.00182 0.34467 C -0.0125 0.32569 -0.00235 0.33657 -0.01341 0.32662 C -0.01628 0.32153 -0.0207 0.31828 -0.02201 0.31134 C -0.02474 0.29722 -0.02188 0.30995 -0.02643 0.29583 C -0.03373 0.27315 -0.02513 0.29676 -0.03216 0.27801 C -0.03164 0.24815 -0.03203 0.21805 -0.03073 0.18819 C -0.03047 0.18356 -0.02878 0.17963 -0.02787 0.17546 C -0.02565 0.16481 -0.02591 0.16018 -0.02201 0.15231 C -0.01979 0.14768 -0.01485 0.13958 -0.01485 0.13981 C -0.01198 0.11875 -0.01016 0.1162 -0.01341 0.09328 C -0.01367 0.09097 -0.01511 0.08935 -0.01628 0.08819 C -0.01901 0.08565 -0.0224 0.08611 -0.025 0.0831 C -0.02643 0.08125 -0.02774 0.07916 -0.0293 0.07801 C -0.03203 0.07569 -0.03789 0.07268 -0.03789 0.07291 C -0.03893 0.07106 -0.04063 0.07014 -0.04076 0.06759 C -0.04141 0.05903 -0.04011 0.04838 -0.03646 0.04213 C -0.03529 0.03981 -0.03373 0.03819 -0.03216 0.0368 C -0.03086 0.03565 -0.02917 0.03541 -0.02787 0.03426 C -0.01888 0.02639 -0.02852 0.03078 -0.01771 0.02662 C -0.01471 0.02546 -0.00925 0.0243 -0.00625 0.02153 C -0.0056 0.02106 -0.00521 0.01967 -0.00469 0.01898 L -0.01055 0.00602 " pathEditMode="relative" rAng="0" ptsTypes="AAAAAAAAAAAAAAAAAAAAAAAAAAAAAAAAAAAAAAAAAAAAAAAAAAAAAAAAAAAAAAAAAAAAAAAAAAAAAAAAAAAAAAAAAAAAAAAAAAAAAAAAAAAAAAAAAAAAAAAAAAAAAAAAAAAAAAAAAAAAA">
                                      <p:cBhvr>
                                        <p:cTn id="18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66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116 L 0.00013 0.00139 C 0.00039 -0.00416 0.00039 -0.01504 0.00221 -0.02129 C 0.00273 -0.02337 0.00377 -0.02476 0.00429 -0.02685 C 0.00521 -0.03055 0.00521 -0.03495 0.00638 -0.03819 L 0.01067 -0.04953 C 0.02174 -0.04814 0.02213 -0.04953 0.02969 -0.0456 C 0.03515 -0.04282 0.03099 -0.04444 0.03815 -0.03819 C 0.04023 -0.03634 0.04453 -0.03518 0.04661 -0.03449 C 0.05234 -0.02754 0.047 -0.0331 0.05286 -0.0287 C 0.05612 -0.02638 0.05924 -0.02361 0.06237 -0.02129 C 0.06341 -0.0206 0.06445 -0.01944 0.06562 -0.01944 C 0.07995 -0.01828 0.0944 -0.01805 0.10885 -0.01759 C 0.10989 -0.01458 0.11211 -0.01018 0.11211 -0.00625 C 0.11211 0.00371 0.11185 0.01389 0.11094 0.02385 C 0.11041 0.02963 0.1039 0.03519 0.10247 0.03704 C 0.10143 0.0382 0.10065 0.04028 0.09935 0.04075 C 0.09674 0.04167 0.09349 0.04237 0.09088 0.04445 C 0.07252 0.05926 0.09036 0.04746 0.07721 0.05394 C 0.075 0.05487 0.07265 0.05533 0.07083 0.05764 C 0.06679 0.0625 0.06888 0.06065 0.06445 0.0632 C 0.06015 0.07477 0.06497 0.06343 0.05924 0.07269 C 0.05703 0.07616 0.05534 0.08102 0.05286 0.0838 C 0.05182 0.08519 0.05065 0.08612 0.04974 0.08774 C 0.04857 0.08936 0.04752 0.09121 0.04661 0.09329 C 0.04505 0.09676 0.04232 0.10463 0.04232 0.10487 C 0.04049 0.11783 0.04192 0.10649 0.04023 0.12338 C 0.03984 0.12639 0.0401 0.1301 0.03919 0.13264 C 0.03854 0.13426 0.03711 0.13426 0.03594 0.1345 C 0.03385 0.13542 0.03177 0.13588 0.02969 0.13658 C 0.01692 0.13588 0.00429 0.13565 -0.00834 0.1345 C -0.00977 0.1345 -0.01133 0.1338 -0.01263 0.13264 C -0.02709 0.11968 -0.01341 0.12848 -0.02214 0.12338 C -0.02409 0.12061 -0.028 0.11598 -0.02956 0.11204 C -0.03008 0.11042 -0.03021 0.10834 -0.0306 0.10649 C -0.03034 0.0926 -0.03906 0.05047 -0.0263 0.04075 C -0.025 0.03959 -0.02357 0.03936 -0.02214 0.03889 C -0.01433 0.04075 -0.00651 0.04144 0.00117 0.04445 C 0.00351 0.04538 0.00716 0.05163 0.00963 0.05394 C 0.01471 0.05834 0.01549 0.05788 0.02122 0.0595 C 0.02226 0.06065 0.02317 0.06227 0.02435 0.0632 C 0.02539 0.06413 0.02656 0.06389 0.02747 0.06505 C 0.02877 0.06667 0.02942 0.06922 0.03073 0.07084 C 0.03164 0.07176 0.03281 0.072 0.03385 0.07269 C 0.0431 0.07732 0.03372 0.07176 0.04127 0.07639 C 0.04622 0.08519 0.04245 0.07917 0.04765 0.08565 C 0.04987 0.08866 0.05247 0.0926 0.05495 0.09514 C 0.05638 0.09653 0.05794 0.09723 0.05924 0.09885 C 0.06302 0.10371 0.06133 0.1051 0.06562 0.10834 C 0.06692 0.10926 0.06836 0.1095 0.06979 0.11019 C 0.07083 0.11135 0.07174 0.11297 0.07291 0.11389 C 0.07435 0.11505 0.07578 0.11505 0.07721 0.11575 C 0.07825 0.11644 0.07929 0.11713 0.08034 0.1176 C 0.08177 0.11829 0.0832 0.11875 0.08463 0.11945 C 0.08672 0.12061 0.09088 0.12338 0.09088 0.12362 C 0.09518 0.12269 0.1013 0.12778 0.10364 0.12153 C 0.10664 0.11297 0.10312 0.10139 0.10247 0.09144 C 0.10234 0.08889 0.10221 0.08612 0.10143 0.0838 C 0.10078 0.08149 0.09935 0.0801 0.09831 0.07825 C 0.09791 0.07639 0.09804 0.07408 0.09726 0.07269 C 0.09544 0.06945 0.09088 0.06505 0.09088 0.06528 C 0.09023 0.0632 0.08984 0.06088 0.0888 0.0595 C 0.08789 0.05834 0.08659 0.05857 0.08567 0.05764 C 0.07838 0.05116 0.08698 0.05579 0.07825 0.05186 C 0.06979 0.0419 0.07995 0.0551 0.07291 0.0426 C 0.072 0.04098 0.0707 0.04028 0.06979 0.03889 C 0.05898 0.02176 0.06745 0.03241 0.06028 0.02385 C 0.05963 0.022 0.05859 0.02038 0.0582 0.01806 C 0.05755 0.01528 0.05755 0.01181 0.05716 0.0088 C 0.0569 0.00695 0.05638 0.0051 0.05612 0.00325 C 0.0556 0.0007 0.05534 -0.00185 0.05495 -0.00439 C 0.05469 -0.04513 0.05495 -0.08587 0.0539 -0.12638 C 0.0539 -0.12916 0.05247 -0.13125 0.05182 -0.13402 C 0.04909 -0.14606 0.05078 -0.14583 0.04544 -0.15648 C 0.04375 -0.15995 0.03893 -0.16273 0.03698 -0.16388 C 0.02969 -0.16342 0.02226 -0.16319 0.01484 -0.16203 C 0.01185 -0.1618 0.00794 -0.15833 0.00534 -0.15648 C 0.00429 -0.15578 0.00312 -0.15555 0.00221 -0.15462 C 0.00104 -0.1537 0.00013 -0.15185 -0.00104 -0.15092 C -0.00235 -0.14976 -0.00378 -0.14953 -0.00521 -0.14907 C -0.01133 -0.14166 -0.00547 -0.14791 -0.01159 -0.14328 C -0.01797 -0.13842 -0.01367 -0.1412 -0.01888 -0.13587 C -0.02031 -0.13449 -0.02188 -0.13356 -0.02318 -0.13217 C -0.02539 -0.12986 -0.02709 -0.12592 -0.02956 -0.12453 C -0.0336 -0.12222 -0.03633 -0.12037 -0.04115 -0.11898 C -0.04987 -0.11643 -0.04531 -0.11759 -0.05482 -0.11527 C -0.06393 -0.10439 -0.05248 -0.11736 -0.0612 -0.10949 C -0.06354 -0.1074 -0.06589 -0.1037 -0.06758 -0.10023 C -0.06836 -0.09837 -0.06888 -0.09629 -0.06966 -0.09444 C -0.07175 -0.07939 -0.07292 -0.07453 -0.06966 -0.05324 C -0.06745 -0.03912 -0.06419 -0.03958 -0.05912 -0.03449 C -0.05794 -0.03333 -0.05703 -0.03148 -0.05586 -0.03078 C -0.05091 -0.02662 -0.04857 -0.02662 -0.04323 -0.025 C -0.03399 -0.01944 -0.04649 -0.02638 -0.02422 -0.02129 C -0.01732 -0.01967 -0.01758 -0.01805 -0.01263 -0.01574 C -0.00716 -0.01296 -0.00677 -0.01342 0.00013 -0.0118 C 0.0069 -0.00787 0.00338 -0.00949 0.01588 -0.0081 C 0.0237 -0.0074 0.03138 -0.00694 0.03919 -0.00625 C 0.04062 -0.00578 0.04765 -0.00393 0.04974 -0.00254 C 0.05091 -0.00162 0.05182 -4.81481E-6 0.05286 0.00116 C 0.05325 0.00325 0.05351 0.0051 0.0539 0.00695 C 0.05456 0.0095 0.05599 0.01158 0.05612 0.01436 C 0.05625 0.02547 0.05833 0.05139 0.05286 0.06505 C 0.05208 0.06737 0.05091 0.06899 0.04974 0.07084 C 0.0487 0.07223 0.04778 0.07408 0.04661 0.07454 C 0.04245 0.07593 0.03815 0.0757 0.03385 0.07639 C 0.03216 0.07709 0.03034 0.07825 0.02864 0.07825 C 0.01523 0.07825 0.0095 0.07686 -0.00209 0.07454 C -0.00313 0.07385 -0.00443 0.07408 -0.00521 0.07269 C -0.00886 0.06621 -0.00912 0.06274 -0.01055 0.05579 C -0.0086 0.01505 -0.01198 0.04422 -0.00729 0.02755 C -0.00677 0.0257 -0.0069 0.02338 -0.00625 0.022 C -0.00547 0.02014 -0.00417 0.01945 -0.00313 0.01806 L -0.00104 0.0125 L 0.00013 0.00116 Z " pathEditMode="relative" rAng="0" ptsTypes="AAAAAAAAAAAAAAAAAAAAAAAAAAAAAAAAAAAAAAAAAAAAAAAAAAAAAAAAAAAAAAAAAAAAAAAAAAAAAAAAAAAAAAAAAAAAAAAAAAAAAAAAAAAAAAAAAAA">
                                      <p:cBhvr>
                                        <p:cTn id="2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7F6FB3B-2F25-46C7-98D3-A5C9A603A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88306" y="1604568"/>
            <a:ext cx="4147568" cy="4744718"/>
          </a:xfrm>
        </p:spPr>
        <p:txBody>
          <a:bodyPr>
            <a:normAutofit/>
          </a:bodyPr>
          <a:lstStyle/>
          <a:p>
            <a:r>
              <a:rPr lang="cs-CZ" b="1" dirty="0"/>
              <a:t>Rovnováha vs. Kinetika</a:t>
            </a:r>
          </a:p>
          <a:p>
            <a:endParaRPr lang="cs-CZ" dirty="0"/>
          </a:p>
          <a:p>
            <a:r>
              <a:rPr lang="cs-CZ" b="1" dirty="0"/>
              <a:t>Rovnováha</a:t>
            </a:r>
            <a:r>
              <a:rPr lang="cs-CZ" dirty="0"/>
              <a:t> – popisuje afinitou </a:t>
            </a:r>
            <a:r>
              <a:rPr lang="cs-CZ" dirty="0" err="1"/>
              <a:t>sorbátu</a:t>
            </a:r>
            <a:r>
              <a:rPr lang="cs-CZ" dirty="0"/>
              <a:t> k sorbentu</a:t>
            </a:r>
          </a:p>
          <a:p>
            <a:r>
              <a:rPr lang="cs-CZ" b="1" dirty="0"/>
              <a:t>Kinetika</a:t>
            </a:r>
            <a:r>
              <a:rPr lang="cs-CZ" dirty="0"/>
              <a:t> – popisuje rychlost výměny látek (ustanovování rovnováhy)</a:t>
            </a:r>
          </a:p>
          <a:p>
            <a:r>
              <a:rPr lang="cs-CZ" b="1" dirty="0">
                <a:solidFill>
                  <a:srgbClr val="0054A4"/>
                </a:solidFill>
              </a:rPr>
              <a:t>Sorpční rovnováha a sorpční kinetika jsou předmětem výzkumu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098F3C-4970-4853-8B2F-0D61ADCD5C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D2954CA-1E72-42E5-9604-162964E0C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Teorie sorpce - Mikroměřítko</a:t>
            </a:r>
            <a:endParaRPr lang="en-GB" dirty="0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6B480C7D-C49B-4D77-B442-5CD2D807C85A}"/>
              </a:ext>
            </a:extLst>
          </p:cNvPr>
          <p:cNvSpPr/>
          <p:nvPr/>
        </p:nvSpPr>
        <p:spPr>
          <a:xfrm>
            <a:off x="742976" y="4645933"/>
            <a:ext cx="2628900" cy="963385"/>
          </a:xfrm>
          <a:custGeom>
            <a:avLst/>
            <a:gdLst>
              <a:gd name="connsiteX0" fmla="*/ 0 w 2628900"/>
              <a:gd name="connsiteY0" fmla="*/ 0 h 1152000"/>
              <a:gd name="connsiteX1" fmla="*/ 2628900 w 2628900"/>
              <a:gd name="connsiteY1" fmla="*/ 0 h 1152000"/>
              <a:gd name="connsiteX2" fmla="*/ 2628900 w 2628900"/>
              <a:gd name="connsiteY2" fmla="*/ 1152000 h 1152000"/>
              <a:gd name="connsiteX3" fmla="*/ 0 w 2628900"/>
              <a:gd name="connsiteY3" fmla="*/ 1152000 h 1152000"/>
              <a:gd name="connsiteX4" fmla="*/ 0 w 2628900"/>
              <a:gd name="connsiteY4" fmla="*/ 0 h 1152000"/>
              <a:gd name="connsiteX0" fmla="*/ 0 w 2628900"/>
              <a:gd name="connsiteY0" fmla="*/ 0 h 1152745"/>
              <a:gd name="connsiteX1" fmla="*/ 2628900 w 2628900"/>
              <a:gd name="connsiteY1" fmla="*/ 0 h 1152745"/>
              <a:gd name="connsiteX2" fmla="*/ 2628900 w 2628900"/>
              <a:gd name="connsiteY2" fmla="*/ 1152000 h 1152745"/>
              <a:gd name="connsiteX3" fmla="*/ 1453243 w 2628900"/>
              <a:gd name="connsiteY3" fmla="*/ 1110343 h 1152745"/>
              <a:gd name="connsiteX4" fmla="*/ 0 w 2628900"/>
              <a:gd name="connsiteY4" fmla="*/ 1152000 h 1152745"/>
              <a:gd name="connsiteX5" fmla="*/ 0 w 2628900"/>
              <a:gd name="connsiteY5" fmla="*/ 0 h 1152745"/>
              <a:gd name="connsiteX0" fmla="*/ 0 w 2628900"/>
              <a:gd name="connsiteY0" fmla="*/ 0 h 1152192"/>
              <a:gd name="connsiteX1" fmla="*/ 2628900 w 2628900"/>
              <a:gd name="connsiteY1" fmla="*/ 0 h 1152192"/>
              <a:gd name="connsiteX2" fmla="*/ 2628900 w 2628900"/>
              <a:gd name="connsiteY2" fmla="*/ 1152000 h 1152192"/>
              <a:gd name="connsiteX3" fmla="*/ 1698171 w 2628900"/>
              <a:gd name="connsiteY3" fmla="*/ 930728 h 1152192"/>
              <a:gd name="connsiteX4" fmla="*/ 0 w 2628900"/>
              <a:gd name="connsiteY4" fmla="*/ 1152000 h 1152192"/>
              <a:gd name="connsiteX5" fmla="*/ 0 w 2628900"/>
              <a:gd name="connsiteY5" fmla="*/ 0 h 1152192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98171 w 2628900"/>
              <a:gd name="connsiteY3" fmla="*/ 930728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81842 w 2628900"/>
              <a:gd name="connsiteY3" fmla="*/ 1012371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681842 w 2628900"/>
              <a:gd name="connsiteY3" fmla="*/ 1012371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714499 w 2628900"/>
              <a:gd name="connsiteY3" fmla="*/ 1055369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8900" h="1268457">
                <a:moveTo>
                  <a:pt x="0" y="0"/>
                </a:moveTo>
                <a:lnTo>
                  <a:pt x="2628900" y="0"/>
                </a:lnTo>
                <a:lnTo>
                  <a:pt x="2628900" y="1152000"/>
                </a:lnTo>
                <a:cubicBezTo>
                  <a:pt x="2209800" y="1159886"/>
                  <a:pt x="2133599" y="1047483"/>
                  <a:pt x="1714499" y="1055369"/>
                </a:cubicBezTo>
                <a:cubicBezTo>
                  <a:pt x="1355271" y="1104355"/>
                  <a:pt x="963385" y="1219471"/>
                  <a:pt x="604157" y="1268457"/>
                </a:cubicBezTo>
                <a:lnTo>
                  <a:pt x="0" y="115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cs-CZ" sz="3600" b="1" dirty="0"/>
              <a:t>-  -  -  -  -</a:t>
            </a:r>
            <a:endParaRPr lang="en-GB" sz="3600" b="1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BD13417-6E9A-4672-810A-883F1C58DA36}"/>
              </a:ext>
            </a:extLst>
          </p:cNvPr>
          <p:cNvSpPr/>
          <p:nvPr/>
        </p:nvSpPr>
        <p:spPr>
          <a:xfrm>
            <a:off x="3581538" y="2631297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E391676-A1F2-44F8-9693-8F891B79F276}"/>
              </a:ext>
            </a:extLst>
          </p:cNvPr>
          <p:cNvSpPr/>
          <p:nvPr/>
        </p:nvSpPr>
        <p:spPr>
          <a:xfrm>
            <a:off x="2544618" y="2381100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4EACCDC-50CA-41A8-88F5-A2CA10997891}"/>
              </a:ext>
            </a:extLst>
          </p:cNvPr>
          <p:cNvSpPr/>
          <p:nvPr/>
        </p:nvSpPr>
        <p:spPr>
          <a:xfrm>
            <a:off x="1779842" y="2174219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64D498-8957-4FA2-B343-9F8634DE3271}"/>
              </a:ext>
            </a:extLst>
          </p:cNvPr>
          <p:cNvSpPr/>
          <p:nvPr/>
        </p:nvSpPr>
        <p:spPr>
          <a:xfrm>
            <a:off x="2716067" y="1248684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77934F-5936-4760-9CB6-4E92F093BFB0}"/>
              </a:ext>
            </a:extLst>
          </p:cNvPr>
          <p:cNvSpPr/>
          <p:nvPr/>
        </p:nvSpPr>
        <p:spPr>
          <a:xfrm>
            <a:off x="3056418" y="2975182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2B6254A-0536-4A3A-AF42-422768EE8D3A}"/>
              </a:ext>
            </a:extLst>
          </p:cNvPr>
          <p:cNvSpPr/>
          <p:nvPr/>
        </p:nvSpPr>
        <p:spPr>
          <a:xfrm>
            <a:off x="2316019" y="2934325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E9B9B42-D18C-4DC2-A882-961F4FE1EC8A}"/>
              </a:ext>
            </a:extLst>
          </p:cNvPr>
          <p:cNvSpPr/>
          <p:nvPr/>
        </p:nvSpPr>
        <p:spPr>
          <a:xfrm>
            <a:off x="3540601" y="1308890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C9D3258-68AB-44EA-9D1A-391B827DB0F3}"/>
              </a:ext>
            </a:extLst>
          </p:cNvPr>
          <p:cNvSpPr/>
          <p:nvPr/>
        </p:nvSpPr>
        <p:spPr>
          <a:xfrm>
            <a:off x="2316019" y="1604492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199CF401-E669-4904-8EF6-1149BE67A730}"/>
              </a:ext>
            </a:extLst>
          </p:cNvPr>
          <p:cNvSpPr/>
          <p:nvPr/>
        </p:nvSpPr>
        <p:spPr>
          <a:xfrm>
            <a:off x="8575227" y="4645933"/>
            <a:ext cx="2628900" cy="963385"/>
          </a:xfrm>
          <a:custGeom>
            <a:avLst/>
            <a:gdLst>
              <a:gd name="connsiteX0" fmla="*/ 0 w 2628900"/>
              <a:gd name="connsiteY0" fmla="*/ 0 h 1152000"/>
              <a:gd name="connsiteX1" fmla="*/ 2628900 w 2628900"/>
              <a:gd name="connsiteY1" fmla="*/ 0 h 1152000"/>
              <a:gd name="connsiteX2" fmla="*/ 2628900 w 2628900"/>
              <a:gd name="connsiteY2" fmla="*/ 1152000 h 1152000"/>
              <a:gd name="connsiteX3" fmla="*/ 0 w 2628900"/>
              <a:gd name="connsiteY3" fmla="*/ 1152000 h 1152000"/>
              <a:gd name="connsiteX4" fmla="*/ 0 w 2628900"/>
              <a:gd name="connsiteY4" fmla="*/ 0 h 1152000"/>
              <a:gd name="connsiteX0" fmla="*/ 0 w 2628900"/>
              <a:gd name="connsiteY0" fmla="*/ 0 h 1152745"/>
              <a:gd name="connsiteX1" fmla="*/ 2628900 w 2628900"/>
              <a:gd name="connsiteY1" fmla="*/ 0 h 1152745"/>
              <a:gd name="connsiteX2" fmla="*/ 2628900 w 2628900"/>
              <a:gd name="connsiteY2" fmla="*/ 1152000 h 1152745"/>
              <a:gd name="connsiteX3" fmla="*/ 1453243 w 2628900"/>
              <a:gd name="connsiteY3" fmla="*/ 1110343 h 1152745"/>
              <a:gd name="connsiteX4" fmla="*/ 0 w 2628900"/>
              <a:gd name="connsiteY4" fmla="*/ 1152000 h 1152745"/>
              <a:gd name="connsiteX5" fmla="*/ 0 w 2628900"/>
              <a:gd name="connsiteY5" fmla="*/ 0 h 1152745"/>
              <a:gd name="connsiteX0" fmla="*/ 0 w 2628900"/>
              <a:gd name="connsiteY0" fmla="*/ 0 h 1152192"/>
              <a:gd name="connsiteX1" fmla="*/ 2628900 w 2628900"/>
              <a:gd name="connsiteY1" fmla="*/ 0 h 1152192"/>
              <a:gd name="connsiteX2" fmla="*/ 2628900 w 2628900"/>
              <a:gd name="connsiteY2" fmla="*/ 1152000 h 1152192"/>
              <a:gd name="connsiteX3" fmla="*/ 1698171 w 2628900"/>
              <a:gd name="connsiteY3" fmla="*/ 930728 h 1152192"/>
              <a:gd name="connsiteX4" fmla="*/ 0 w 2628900"/>
              <a:gd name="connsiteY4" fmla="*/ 1152000 h 1152192"/>
              <a:gd name="connsiteX5" fmla="*/ 0 w 2628900"/>
              <a:gd name="connsiteY5" fmla="*/ 0 h 1152192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98171 w 2628900"/>
              <a:gd name="connsiteY3" fmla="*/ 930728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89957"/>
              <a:gd name="connsiteX1" fmla="*/ 2628900 w 2628900"/>
              <a:gd name="connsiteY1" fmla="*/ 0 h 1289957"/>
              <a:gd name="connsiteX2" fmla="*/ 2628900 w 2628900"/>
              <a:gd name="connsiteY2" fmla="*/ 1152000 h 1289957"/>
              <a:gd name="connsiteX3" fmla="*/ 1681842 w 2628900"/>
              <a:gd name="connsiteY3" fmla="*/ 1012371 h 1289957"/>
              <a:gd name="connsiteX4" fmla="*/ 620486 w 2628900"/>
              <a:gd name="connsiteY4" fmla="*/ 1289957 h 1289957"/>
              <a:gd name="connsiteX5" fmla="*/ 0 w 2628900"/>
              <a:gd name="connsiteY5" fmla="*/ 1152000 h 1289957"/>
              <a:gd name="connsiteX6" fmla="*/ 0 w 2628900"/>
              <a:gd name="connsiteY6" fmla="*/ 0 h 12899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681842 w 2628900"/>
              <a:gd name="connsiteY3" fmla="*/ 1012371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  <a:gd name="connsiteX0" fmla="*/ 0 w 2628900"/>
              <a:gd name="connsiteY0" fmla="*/ 0 h 1268457"/>
              <a:gd name="connsiteX1" fmla="*/ 2628900 w 2628900"/>
              <a:gd name="connsiteY1" fmla="*/ 0 h 1268457"/>
              <a:gd name="connsiteX2" fmla="*/ 2628900 w 2628900"/>
              <a:gd name="connsiteY2" fmla="*/ 1152000 h 1268457"/>
              <a:gd name="connsiteX3" fmla="*/ 1714499 w 2628900"/>
              <a:gd name="connsiteY3" fmla="*/ 1055369 h 1268457"/>
              <a:gd name="connsiteX4" fmla="*/ 604157 w 2628900"/>
              <a:gd name="connsiteY4" fmla="*/ 1268457 h 1268457"/>
              <a:gd name="connsiteX5" fmla="*/ 0 w 2628900"/>
              <a:gd name="connsiteY5" fmla="*/ 1152000 h 1268457"/>
              <a:gd name="connsiteX6" fmla="*/ 0 w 2628900"/>
              <a:gd name="connsiteY6" fmla="*/ 0 h 1268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28900" h="1268457">
                <a:moveTo>
                  <a:pt x="0" y="0"/>
                </a:moveTo>
                <a:lnTo>
                  <a:pt x="2628900" y="0"/>
                </a:lnTo>
                <a:lnTo>
                  <a:pt x="2628900" y="1152000"/>
                </a:lnTo>
                <a:cubicBezTo>
                  <a:pt x="2209800" y="1159886"/>
                  <a:pt x="2133599" y="1047483"/>
                  <a:pt x="1714499" y="1055369"/>
                </a:cubicBezTo>
                <a:cubicBezTo>
                  <a:pt x="1355271" y="1104355"/>
                  <a:pt x="963385" y="1219471"/>
                  <a:pt x="604157" y="1268457"/>
                </a:cubicBezTo>
                <a:lnTo>
                  <a:pt x="0" y="1152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cs-CZ" sz="3600" b="1" dirty="0"/>
              <a:t>-  -  -  -  -</a:t>
            </a:r>
            <a:endParaRPr lang="en-GB" sz="3600" b="1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4111785-327A-477C-9917-98F6C7ED87EE}"/>
              </a:ext>
            </a:extLst>
          </p:cNvPr>
          <p:cNvSpPr/>
          <p:nvPr/>
        </p:nvSpPr>
        <p:spPr>
          <a:xfrm>
            <a:off x="11413789" y="2631297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B48610D-5DB5-4D87-A04C-42478EAA2DB9}"/>
              </a:ext>
            </a:extLst>
          </p:cNvPr>
          <p:cNvSpPr/>
          <p:nvPr/>
        </p:nvSpPr>
        <p:spPr>
          <a:xfrm>
            <a:off x="10376869" y="2381100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7CA91FE-FB33-4AE8-B13A-6CFAEBE47428}"/>
              </a:ext>
            </a:extLst>
          </p:cNvPr>
          <p:cNvSpPr/>
          <p:nvPr/>
        </p:nvSpPr>
        <p:spPr>
          <a:xfrm>
            <a:off x="9612093" y="2174219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CF36E83-D3E4-4B35-883F-26978C3C1FA4}"/>
              </a:ext>
            </a:extLst>
          </p:cNvPr>
          <p:cNvSpPr/>
          <p:nvPr/>
        </p:nvSpPr>
        <p:spPr>
          <a:xfrm>
            <a:off x="10548318" y="1248684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5235AE8-225F-412B-B6C4-2E88B7BBEE77}"/>
              </a:ext>
            </a:extLst>
          </p:cNvPr>
          <p:cNvSpPr/>
          <p:nvPr/>
        </p:nvSpPr>
        <p:spPr>
          <a:xfrm>
            <a:off x="10888669" y="2975182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1A02093C-CF68-4D5B-933E-12515477B9D2}"/>
              </a:ext>
            </a:extLst>
          </p:cNvPr>
          <p:cNvSpPr/>
          <p:nvPr/>
        </p:nvSpPr>
        <p:spPr>
          <a:xfrm>
            <a:off x="10148270" y="2934325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504379B-7927-44D6-A0DC-C21E94BE19B9}"/>
              </a:ext>
            </a:extLst>
          </p:cNvPr>
          <p:cNvSpPr/>
          <p:nvPr/>
        </p:nvSpPr>
        <p:spPr>
          <a:xfrm>
            <a:off x="11372852" y="1308890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A4B75B4-F059-4A45-9E62-D29579E9B6E5}"/>
              </a:ext>
            </a:extLst>
          </p:cNvPr>
          <p:cNvSpPr/>
          <p:nvPr/>
        </p:nvSpPr>
        <p:spPr>
          <a:xfrm>
            <a:off x="10148270" y="1604492"/>
            <a:ext cx="326571" cy="310243"/>
          </a:xfrm>
          <a:prstGeom prst="ellipse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+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37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48148E-6 L -1.45833E-6 0.00023 C 0.00039 0.00857 -0.00013 0.01783 0.0013 0.02639 C 0.00222 0.03195 0.00482 0.03611 0.00664 0.04074 L 0.00938 0.04815 C 0.00886 0.05371 0.00925 0.05972 0.00794 0.06505 C 0.0069 0.06945 -0.00377 0.07454 -0.00403 0.07454 L -0.01875 0.07963 C -0.02057 0.08033 -0.02239 0.08148 -0.02422 0.08195 C -0.02903 0.0831 -0.03398 0.08333 -0.03893 0.08449 C -0.04153 0.08496 -0.04427 0.08588 -0.04687 0.08681 C -0.04831 0.0875 -0.04961 0.08866 -0.05091 0.08912 C -0.05807 0.09213 -0.06042 0.09074 -0.06706 0.09445 C -0.06966 0.0956 -0.075 0.09908 -0.075 0.09931 C -0.07643 0.10162 -0.0776 0.10417 -0.07903 0.10625 C -0.08034 0.10833 -0.08216 0.1088 -0.08307 0.11134 C -0.0845 0.11551 -0.08568 0.1257 -0.08568 0.12593 C -0.08528 0.13796 -0.08581 0.15 -0.08437 0.16204 C -0.08411 0.16482 -0.07786 0.17292 -0.07643 0.17408 C -0.07383 0.17616 -0.0707 0.17616 -0.06836 0.17894 C -0.05677 0.19306 -0.07135 0.17616 -0.06028 0.18658 C -0.05885 0.18773 -0.05768 0.19005 -0.05625 0.19121 C -0.05508 0.19236 -0.05351 0.19259 -0.05221 0.19352 C -0.05039 0.19491 -0.0487 0.19676 -0.04687 0.19861 C -0.04193 0.20741 -0.04049 0.20857 -0.0375 0.21783 C -0.03659 0.22107 -0.03581 0.22431 -0.03489 0.22732 C -0.03528 0.25162 -0.03502 0.27616 -0.0362 0.30023 C -0.03633 0.30301 -0.03776 0.30556 -0.03893 0.30764 C -0.0414 0.31273 -0.04687 0.32222 -0.04687 0.32246 C -0.04739 0.32454 -0.04739 0.32732 -0.04831 0.32917 C -0.04922 0.33148 -0.05104 0.33218 -0.05221 0.33403 C -0.05417 0.33727 -0.05586 0.34051 -0.05768 0.34375 L -0.05768 0.34398 C -0.05846 0.34607 -0.05924 0.34861 -0.06028 0.35093 C -0.06367 0.35857 -0.06289 0.35324 -0.06562 0.36296 C -0.06627 0.36528 -0.06653 0.36829 -0.06706 0.3706 C -0.06745 0.39074 -0.06719 0.41088 -0.06836 0.43102 C -0.06849 0.43403 -0.07044 0.43542 -0.07096 0.4382 C -0.07252 0.4463 -0.07239 0.45046 -0.07239 0.45764 L -0.07239 0.45833 " pathEditMode="relative" rAng="0" ptsTypes="AAAAAAAAAAAAAAAAAAAAAAAAAAAAAAAAAAAAAA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22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7 -0.00995 L 0.00247 -0.00972 C -0.00026 -0.01551 -0.00339 -0.02083 -0.00599 -0.02685 C -0.00872 -0.03333 -0.01081 -0.04074 -0.01328 -0.04745 C -0.01497 -0.05208 -0.01693 -0.05602 -0.01862 -0.06065 C -0.0194 -0.06296 -0.02005 -0.06551 -0.0207 -0.06806 C -0.02122 -0.06991 -0.02109 -0.07222 -0.02175 -0.07384 C -0.0237 -0.07847 -0.02695 -0.08357 -0.03021 -0.08495 C -0.03268 -0.08611 -0.03516 -0.08634 -0.03763 -0.08704 C -0.04492 -0.0912 -0.04883 -0.0963 -0.05664 -0.08125 C -0.05886 -0.07708 -0.05729 -0.07014 -0.05768 -0.06435 C -0.05703 -0.05255 -0.05768 -0.04005 -0.0556 -0.0287 C -0.05469 -0.02361 -0.05156 -0.0206 -0.04922 -0.01736 C -0.04245 -0.0081 -0.03425 -0.00185 -0.02813 0.0088 C -0.02279 0.01829 -0.02617 0.01296 -0.01758 0.02384 C -0.01628 0.0375 -0.01524 0.04143 -0.01862 0.05764 C -0.01927 0.06111 -0.02162 0.06227 -0.02279 0.06528 C -0.02383 0.06736 -0.02409 0.07037 -0.025 0.07268 C -0.02578 0.07477 -0.02721 0.07616 -0.02813 0.07824 C -0.03294 0.09005 -0.0418 0.11412 -0.0418 0.11435 C -0.04271 0.13333 -0.04375 0.13981 -0.0418 0.15903 C -0.04154 0.1625 -0.04102 0.16597 -0.03971 0.16852 C -0.03568 0.17616 -0.0306 0.18241 -0.02604 0.18912 C -0.025 0.19051 -0.02396 0.19213 -0.02279 0.19282 C -0.01524 0.19838 -0.00768 0.20463 0.00039 0.20787 C 0.00586 0.21018 0.01172 0.20926 0.01732 0.20972 L 0.04479 0.2118 C 0.06237 0.20486 0.08164 0.20579 0.09766 0.19097 C 0.10039 0.18843 0.10364 0.1338 0.10391 0.12917 C 0.10325 0.11643 0.10273 0.10393 0.10182 0.09143 C 0.10169 0.08958 0.10078 0.08773 0.10078 0.08588 C 0.10078 0.06389 0.09883 0.04143 0.10182 0.02014 C 0.1043 0.00208 0.11172 -0.0125 0.11667 -0.0287 C 0.11875 -0.03565 0.12083 -0.04236 0.12292 -0.04931 C 0.1237 -0.05185 0.12513 -0.05695 0.12513 -0.05671 C 0.12331 -0.0757 0.12422 -0.09583 0.11979 -0.1132 C 0.11797 -0.12014 0.11211 -0.11991 0.1082 -0.12269 C 0.10677 -0.12361 0.10534 -0.12407 0.10391 -0.12454 L 0.08177 -0.13195 C 0.07266 -0.13009 0.06341 -0.1287 0.0543 -0.12639 C 0.05312 -0.12616 0.05221 -0.12477 0.05117 -0.12454 C 0.04479 -0.12245 0.03841 -0.12083 0.03203 -0.11875 C 0.01745 -0.12199 0.02344 -0.11991 0.00247 -0.13195 C -0.00352 -0.13542 -0.00925 -0.14051 -0.0155 -0.14329 C -0.01927 -0.14491 -0.02318 -0.14445 -0.02708 -0.14514 C -0.03997 -0.15278 -0.02331 -0.14352 -0.05872 -0.14884 C -0.06159 -0.14931 -0.06445 -0.15139 -0.06719 -0.15255 C -0.07565 -0.15208 -0.08412 -0.15232 -0.09258 -0.1507 C -0.09479 -0.15046 -0.09727 -0.14954 -0.09896 -0.14699 C -0.10339 -0.14005 -0.10664 -0.13079 -0.11055 -0.12269 C -0.11094 -0.12014 -0.1112 -0.11759 -0.11159 -0.11505 C -0.11563 -0.08958 -0.11966 -0.08009 -0.11055 -0.04745 C -0.10781 -0.03796 -0.09154 -0.01366 -0.08412 -0.00232 C -0.08086 0.01481 -0.08034 0.01343 -0.07995 0.03148 C -0.07917 0.05509 -0.08086 0.07685 -0.07774 0.09907 C -0.07578 0.11319 -0.07539 0.11273 -0.07253 0.12708 C -0.07214 0.12893 -0.07201 0.13125 -0.07149 0.13287 C -0.07057 0.13495 -0.06927 0.13657 -0.06823 0.13843 L -0.04505 0.13472 C -0.0418 0.13403 -0.03854 0.13426 -0.03555 0.13287 C -0.0319 0.13102 -0.02852 0.12778 -0.025 0.12523 C -0.02396 0.12454 -0.02292 0.12384 -0.02175 0.12338 C -0.01823 0.12199 -0.01471 0.12106 -0.0112 0.11968 C -0.00833 0.11852 -0.0056 0.11643 -0.00274 0.11597 C 0.00391 0.11458 0.01068 0.11458 0.01732 0.11412 C 0.02148 0.11157 0.02305 0.11088 0.02786 0.10648 C 0.03255 0.10231 0.0375 0.09884 0.04167 0.09329 C 0.04297 0.09143 0.04466 0.09005 0.04583 0.08773 C 0.04792 0.0838 0.04935 0.07893 0.05117 0.07454 C 0.05573 0.04583 0.05755 0.0456 0.0543 0.0125 C 0.05404 0.00949 0.05273 0.00625 0.05117 0.00509 C 0.04818 0.00301 0.04479 0.00347 0.04167 0.00324 C 0.03177 0.00231 0.02187 0.00208 0.01198 0.00139 C 0.01068 0.00069 0.00911 0.00046 0.00781 -0.00046 C 0.00664 -0.00139 0.00338 -0.00833 0.00247 -0.00995 Z " pathEditMode="relative" rAng="0" ptsTypes="AAAAAAAAAAAAAAAAAAAAAAAAAAAAAAAAAAAAAAAAAAAAAAAAAAAAAAAAAAAAAAAAAAAAAAAAAAA">
                                      <p:cBhvr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395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0347 L -0.00469 0.0037 C -0.00951 0.00278 -0.01445 0.00231 -0.01914 0.00092 C -0.0207 0.00046 -0.02201 -0.00093 -0.02344 -0.00162 C -0.02539 -0.00255 -0.02734 -0.00324 -0.0293 -0.00417 C -0.04036 -0.00324 -0.05143 -0.00301 -0.0625 -0.00162 C -0.06393 -0.00139 -0.0655 -0.00047 -0.0668 0.00092 C -0.06914 0.0037 -0.07266 0.01157 -0.07396 0.01643 C -0.07461 0.01875 -0.075 0.02153 -0.07539 0.02407 C -0.075 0.04213 -0.07513 0.06018 -0.07396 0.07801 C -0.0737 0.08171 -0.07214 0.08495 -0.07109 0.08819 C -0.06901 0.09467 -0.06719 0.09884 -0.06393 0.10347 C -0.0625 0.10555 -0.06107 0.10694 -0.05951 0.10879 C -0.05859 0.11134 -0.05781 0.11412 -0.05664 0.11643 C -0.05443 0.12129 -0.04948 0.12893 -0.04661 0.13171 C -0.04427 0.13403 -0.0418 0.13518 -0.03932 0.1368 C -0.02839 0.15648 -0.04115 0.13611 -0.03073 0.14722 C -0.02083 0.15764 -0.03581 0.14768 -0.02344 0.15486 C -0.02253 0.15648 -0.02175 0.15879 -0.02057 0.15995 C -0.01927 0.16134 -0.01732 0.16065 -0.01628 0.1625 C -0.01432 0.16597 -0.01367 0.17153 -0.01198 0.17546 C -0.01029 0.17916 -0.00807 0.18217 -0.00625 0.18565 C -0.00443 0.19467 -0.00482 0.19398 -0.00182 0.2037 C -0.00052 0.20787 0.00117 0.21203 0.00247 0.21643 C 0.00312 0.21875 0.00352 0.22153 0.00391 0.22407 C 0.00521 0.23264 0.00586 0.23842 0.00677 0.24722 C 0.00729 0.25833 0.00755 0.26944 0.0082 0.28055 C 0.00859 0.28565 0.00859 0.29097 0.00964 0.29583 C 0.01016 0.29815 0.01159 0.2993 0.0125 0.30116 C 0.01979 0.2993 0.02721 0.2993 0.03424 0.29583 C 0.03646 0.29491 0.03789 0.29051 0.03997 0.28819 C 0.04818 0.27916 0.04401 0.2875 0.05299 0.27546 C 0.0582 0.26828 0.0569 0.26736 0.06016 0.25741 C 0.06107 0.25486 0.06198 0.25231 0.06302 0.24977 C 0.06367 0.24815 0.0694 0.23495 0.07031 0.23171 C 0.07148 0.22685 0.07214 0.22153 0.07318 0.21643 C 0.07357 0.21389 0.07396 0.21111 0.07461 0.20879 C 0.07552 0.20532 0.07656 0.20208 0.07747 0.19838 C 0.07812 0.19606 0.07812 0.19305 0.07891 0.19074 C 0.0806 0.18541 0.08359 0.18125 0.08464 0.17546 L 0.08763 0.15995 C 0.08711 0.13009 0.08789 0.1 0.08607 0.07014 C 0.08594 0.06713 0.08307 0.06736 0.08177 0.06504 C 0.0806 0.06296 0.08008 0.05972 0.07891 0.05741 C 0.0776 0.05463 0.07604 0.05231 0.07461 0.04977 C 0.06823 0.01597 0.07461 0.05278 0.07461 -0.0375 C 0.07461 -0.06597 0.07917 -0.07454 0.06875 -0.08357 C 0.06745 -0.08496 0.06589 -0.08542 0.06445 -0.08611 C 0.04714 -0.08542 0.02982 -0.08681 0.0125 -0.08357 C 0.01055 -0.08334 0.00977 -0.07824 0.0082 -0.07593 C 0.00273 -0.06759 0.00378 -0.06898 -0.00182 -0.06574 C -0.02253 -0.06667 -0.04323 -0.06597 -0.06393 -0.06829 C -0.06602 -0.06852 -0.06758 -0.07222 -0.06966 -0.07338 C -0.0724 -0.075 -0.07552 -0.07477 -0.07826 -0.07593 C -0.09896 -0.08519 -0.07227 -0.07847 -0.10143 -0.08357 C -0.11914 -0.08287 -0.13698 -0.08264 -0.15482 -0.08102 C -0.15625 -0.08102 -0.15768 -0.0794 -0.15911 -0.07847 C -0.16146 -0.07685 -0.1638 -0.075 -0.16628 -0.07338 C -0.16914 -0.07153 -0.17201 -0.06991 -0.175 -0.06829 L -0.1793 -0.06574 C -0.18021 -0.06389 -0.18151 -0.06273 -0.18216 -0.06065 C -0.18776 -0.04398 -0.17917 -0.06065 -0.18646 -0.04769 C -0.18698 -0.04445 -0.18737 -0.04097 -0.18789 -0.0375 C -0.1888 -0.03241 -0.19076 -0.02199 -0.19076 -0.02176 C -0.19036 -0.00509 -0.19023 0.01203 -0.18932 0.02916 C -0.18919 0.03194 -0.1888 0.03472 -0.18789 0.0368 C -0.18685 0.03981 -0.1849 0.0419 -0.18359 0.04467 C -0.18255 0.04699 -0.1819 0.05 -0.18073 0.05231 C -0.178 0.05764 -0.17201 0.06759 -0.17201 0.06782 C -0.17161 0.07014 -0.17161 0.07315 -0.17057 0.07546 C -0.16419 0.09004 -0.16393 0.08796 -0.15768 0.09583 C -0.15573 0.09838 -0.15391 0.10116 -0.15182 0.10347 C -0.14909 0.10717 -0.1457 0.10949 -0.14323 0.11389 C -0.14128 0.11736 -0.13971 0.12129 -0.1375 0.12407 C -0.13425 0.12801 -0.13255 0.12916 -0.13021 0.13426 C -0.12513 0.14583 -0.12982 0.13912 -0.12305 0.14977 C -0.10443 0.1787 -0.12669 0.14051 -0.11003 0.17291 C -0.10677 0.17916 -0.1 0.19074 -0.1 0.19097 C -0.09948 0.19328 -0.09922 0.19606 -0.09857 0.19838 C -0.09688 0.20393 -0.09271 0.21389 -0.09271 0.21412 C -0.08906 0.2331 -0.08802 0.23611 -0.09271 0.26782 C -0.09401 0.27592 -0.09805 0.28217 -0.10143 0.28819 L -0.11146 0.30625 C -0.1125 0.30787 -0.11328 0.30995 -0.11432 0.31134 L -0.11875 0.31643 C -0.12018 0.32083 -0.12122 0.32546 -0.12305 0.32916 C -0.12422 0.33171 -0.12643 0.33171 -0.12734 0.33449 C -0.13841 0.36574 -0.12461 0.33981 -0.13307 0.35486 C -0.13359 0.3625 -0.13073 0.3743 -0.13451 0.37801 C -0.13932 0.38264 -0.15208 0.37384 -0.15768 0.36782 C -0.16068 0.36458 -0.16628 0.35741 -0.16628 0.35764 C -0.16836 0.35208 -0.17201 0.34352 -0.17201 0.33703 C -0.17253 0.30949 -0.17188 0.28217 -0.17057 0.25486 C -0.17044 0.25023 -0.16888 0.24629 -0.16771 0.24213 C -0.16589 0.23518 -0.16224 0.22893 -0.15911 0.22407 C -0.15781 0.22222 -0.15638 0.22014 -0.15482 0.21898 C -0.15156 0.21666 -0.14805 0.21551 -0.14466 0.21389 C -0.13659 0.20995 -0.13802 0.21111 -0.12734 0.20879 C -0.12018 0.20949 -0.11276 0.2081 -0.10573 0.21134 C -0.10313 0.2125 -0.10208 0.21875 -0.1 0.22153 C -0.09818 0.22384 -0.09609 0.225 -0.09414 0.22662 C -0.08594 0.24629 -0.09336 0.22754 -0.08698 0.24722 C -0.08607 0.24977 -0.0849 0.25208 -0.08411 0.25486 C -0.08346 0.25741 -0.08333 0.26018 -0.08268 0.2625 C -0.08086 0.26944 -0.07826 0.27592 -0.07682 0.2831 C -0.07643 0.28565 -0.07617 0.28842 -0.07539 0.29074 C -0.0625 0.3368 -0.07565 0.29074 -0.06536 0.31643 C -0.06406 0.31967 -0.06328 0.32315 -0.0625 0.32662 C -0.0612 0.33148 -0.05911 0.3412 -0.05807 0.34722 C -0.05755 0.35069 -0.05716 0.35416 -0.05664 0.35741 C -0.05716 0.37106 -0.05729 0.38495 -0.05807 0.39861 C -0.05872 0.40833 -0.06328 0.40879 -0.05807 0.42153 C -0.05703 0.42453 -0.0543 0.42315 -0.05234 0.42407 C -0.05091 0.425 -0.04948 0.42592 -0.04805 0.42685 C -0.03268 0.42592 -0.01719 0.42662 -0.00182 0.42407 C -0.00052 0.42407 4.16667E-7 0.4206 0.00104 0.41898 C 0.00234 0.41713 0.00391 0.41551 0.00534 0.41389 C 0.00937 0.39236 0.00859 0.39977 0.00534 0.35741 C 0.00508 0.3544 0.00365 0.35208 0.00247 0.34977 C 0.00117 0.34768 -0.00065 0.34676 -0.00182 0.34467 C -0.0125 0.32569 -0.00234 0.33657 -0.01341 0.32662 C -0.01628 0.32153 -0.0207 0.31828 -0.02201 0.31134 C -0.02474 0.29722 -0.02188 0.30995 -0.02643 0.29583 C -0.03372 0.27315 -0.02513 0.29676 -0.03216 0.27801 C -0.03164 0.24815 -0.03203 0.21805 -0.03073 0.18819 C -0.03047 0.18356 -0.02878 0.17963 -0.02786 0.17546 C -0.02565 0.16481 -0.02591 0.16018 -0.02201 0.15231 C -0.01979 0.14768 -0.01484 0.13958 -0.01484 0.13981 C -0.01198 0.11875 -0.01016 0.1162 -0.01341 0.09328 C -0.01367 0.09097 -0.0151 0.08935 -0.01628 0.08819 C -0.01901 0.08565 -0.0224 0.08611 -0.025 0.0831 C -0.02643 0.08125 -0.02773 0.07916 -0.0293 0.07801 C -0.03203 0.07569 -0.03789 0.07268 -0.03789 0.07291 C -0.03893 0.07106 -0.04063 0.07014 -0.04076 0.06759 C -0.04141 0.05903 -0.0401 0.04838 -0.03646 0.04213 C -0.03529 0.03981 -0.03372 0.03819 -0.03216 0.0368 C -0.03086 0.03565 -0.02917 0.03541 -0.02786 0.03426 C -0.01888 0.02639 -0.02852 0.03078 -0.01771 0.02662 C -0.01471 0.02546 -0.00925 0.0243 -0.00625 0.02153 C -0.0056 0.02106 -0.00521 0.01967 -0.00469 0.01898 L -0.01055 0.00602 " pathEditMode="relative" rAng="0" ptsTypes="AAAAAAAAAAAAAAAAAAAAAAAAAAAAAAAAAAAAAAAAAAAAAAAAAAAAAAAAAAAAAAAAAAAAAAAAAAAAAAAAAAAAAAAAAAAAAAAAAAAAAAAAAAAAAAAAAAAAAAAAAAAAAAAAAAAAAAAAAAAAA">
                                      <p:cBhvr>
                                        <p:cTn id="1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669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0599 0.00232 L -0.00599 0.00232 C -0.0099 0.00301 -0.01381 0.00232 -0.01758 0.00417 C -0.02071 0.00556 -0.02305 0.01042 -0.02605 0.01181 L -0.03034 0.01366 C -0.03138 0.01482 -0.0323 0.01621 -0.03347 0.01736 C -0.03763 0.02107 -0.03594 0.0169 -0.03985 0.02292 C -0.04206 0.02639 -0.0444 0.02986 -0.0461 0.03426 C -0.04714 0.03681 -0.04831 0.03912 -0.04935 0.04167 C -0.05 0.04352 -0.05052 0.04561 -0.05144 0.04746 C -0.05339 0.05139 -0.05599 0.0544 -0.05782 0.05857 C -0.05886 0.06111 -0.05964 0.06389 -0.06094 0.06621 C -0.06185 0.06783 -0.06302 0.06875 -0.06407 0.06991 C -0.07006 0.07593 -0.07006 0.07431 -0.07891 0.07732 L -0.08412 0.0794 L -0.1349 0.07732 C -0.13789 0.07709 -0.1431 0.06968 -0.1444 0.06806 C -0.14844 0.0632 -0.14636 0.06505 -0.15079 0.06227 C -0.15339 0.04815 -0.15157 0.0544 -0.15599 0.04352 L -0.15912 0.02662 L -0.16029 0.02107 C -0.1599 -0.00764 -0.1599 -0.03657 -0.15912 -0.06527 C -0.15912 -0.06736 -0.15873 -0.06921 -0.15808 -0.07083 C -0.15573 -0.07662 -0.15378 -0.07847 -0.15079 -0.08217 C -0.15 -0.08402 -0.14961 -0.08634 -0.14857 -0.08773 C -0.14141 -0.09814 -0.14987 -0.07801 -0.14232 -0.09537 C -0.14076 -0.09884 -0.13946 -0.10277 -0.13802 -0.10648 L -0.13594 -0.11227 C -0.13555 -0.11597 -0.13529 -0.11967 -0.1349 -0.12338 C -0.13451 -0.12662 -0.13386 -0.12963 -0.13386 -0.13287 C -0.13386 -0.14537 -0.13399 -0.1581 -0.1349 -0.17037 C -0.13503 -0.17268 -0.13633 -0.17407 -0.13698 -0.17615 C -0.13737 -0.17801 -0.1375 -0.17986 -0.13802 -0.18171 C -0.13933 -0.18564 -0.14141 -0.18865 -0.14232 -0.19305 C -0.14258 -0.1949 -0.14284 -0.19676 -0.14336 -0.19861 C -0.1474 -0.21319 -0.14388 -0.1956 -0.14649 -0.20995 C -0.1461 -0.22106 -0.1461 -0.2324 -0.14545 -0.24375 C -0.14532 -0.2456 -0.14506 -0.24768 -0.1444 -0.2493 C -0.14362 -0.25115 -0.14219 -0.25185 -0.14128 -0.25301 C -0.13985 -0.25486 -0.13829 -0.25671 -0.13698 -0.25856 C -0.13555 -0.26111 -0.13438 -0.26412 -0.13282 -0.2662 C -0.1319 -0.26736 -0.1306 -0.26713 -0.12956 -0.26805 C -0.12852 -0.26898 -0.12761 -0.27083 -0.12644 -0.27176 C -0.12513 -0.27291 -0.11784 -0.27523 -0.11693 -0.27546 C -0.1 -0.275 -0.08308 -0.27569 -0.06615 -0.27361 C -0.04974 -0.27176 -0.06172 -0.26967 -0.05352 -0.26435 C -0.05183 -0.26319 -0.05 -0.26319 -0.04831 -0.2625 C -0.0461 -0.26134 -0.04193 -0.25856 -0.04193 -0.25856 C -0.03972 -0.25301 -0.03946 -0.25092 -0.03555 -0.24745 C -0.03425 -0.24629 -0.03282 -0.24606 -0.03138 -0.2456 C -0.03034 -0.24421 -0.0293 -0.24259 -0.02813 -0.24166 C -0.02683 -0.24074 -0.02539 -0.24051 -0.02396 -0.23981 C -0.02292 -0.23935 -0.02188 -0.23865 -0.02084 -0.23796 C -0.01329 -0.22801 -0.0198 -0.23611 -0.00912 -0.22477 C -0.00808 -0.22361 -0.00717 -0.22222 -0.00599 -0.22106 C -0.00495 -0.22014 -0.00391 -0.2199 -0.00287 -0.21921 C 0.00338 -0.21597 0.00013 -0.21828 0.00781 -0.21551 C 0.01406 -0.21319 0.02682 -0.20787 0.02682 -0.20787 C 0.02955 -0.20486 0.03216 -0.20092 0.03515 -0.19861 C 0.04075 -0.19421 0.05104 -0.18912 0.05742 -0.18727 C 0.06054 -0.18634 0.0638 -0.18611 0.06692 -0.18541 C 0.07005 -0.18356 0.07343 -0.18264 0.07643 -0.17986 C 0.07747 -0.1787 0.07799 -0.17615 0.07851 -0.1743 C 0.07942 -0.17129 0.0802 -0.16389 0.0806 -0.16111 C 0.08099 -0.15926 0.08138 -0.15717 0.08177 -0.15532 C 0.08138 -0.14977 0.08203 -0.14375 0.0806 -0.13842 C 0.07981 -0.13541 0.07226 -0.13287 0.07109 -0.13287 L -0.04506 -0.13102 C -0.05704 -0.12685 -0.04258 -0.13171 -0.06302 -0.12546 C -0.06485 -0.12477 -0.06654 -0.12407 -0.06836 -0.12338 C -0.0698 -0.12222 -0.0711 -0.12083 -0.07253 -0.11967 C -0.07357 -0.11898 -0.07461 -0.11828 -0.07565 -0.11782 C -0.07995 -0.11597 -0.08425 -0.11458 -0.08842 -0.11227 C -0.0905 -0.11088 -0.09258 -0.10926 -0.0948 -0.10856 C -0.09896 -0.10671 -0.10743 -0.10463 -0.10743 -0.10463 C -0.11706 -0.09791 -0.10821 -0.10324 -0.12006 -0.09907 C -0.12188 -0.09838 -0.12774 -0.09398 -0.12852 -0.09352 C -0.1306 -0.09213 -0.13282 -0.09097 -0.1349 -0.08958 C -0.13672 -0.08865 -0.13829 -0.0868 -0.14011 -0.08588 C -0.14219 -0.08495 -0.1444 -0.08472 -0.14649 -0.08402 C -0.14753 -0.08287 -0.14857 -0.08125 -0.14961 -0.08032 C -0.15222 -0.07801 -0.15677 -0.07731 -0.15912 -0.07662 C -0.16276 -0.07407 -0.16615 -0.07083 -0.1698 -0.06898 C -0.17214 -0.06782 -0.17982 -0.06435 -0.18243 -0.06157 C -0.18542 -0.05833 -0.19089 -0.05023 -0.19089 -0.05023 C -0.19258 -0.04537 -0.19623 -0.03588 -0.1961 -0.02963 C -0.19584 -0.0125 -0.19545 0.00186 -0.19089 0.01551 C -0.17552 0.06111 -0.19636 -0.00115 -0.18243 0.03426 C -0.18112 0.03773 -0.18099 0.0426 -0.1793 0.04561 C -0.17552 0.05162 -0.17084 0.05556 -0.16654 0.06042 C -0.1655 0.06181 -0.16459 0.06343 -0.16342 0.06436 C -0.16055 0.06621 -0.15769 0.0676 -0.15495 0.06991 C -0.15235 0.07199 -0.15013 0.07523 -0.14753 0.07732 C -0.14297 0.08102 -0.12904 0.09028 -0.12331 0.09236 C -0.1198 0.09375 -0.11628 0.09375 -0.11263 0.09422 C -0.10808 0.0963 -0.10352 0.09838 -0.09896 0.1 C -0.09623 0.10093 -0.09336 0.10093 -0.0905 0.10186 C -0.07904 0.10556 -0.08555 0.10417 -0.07683 0.10926 C -0.07435 0.11088 -0.07188 0.11204 -0.0694 0.1132 C -0.06758 0.11389 -0.06589 0.11436 -0.06407 0.11505 C -0.06263 0.11551 -0.06133 0.11621 -0.0599 0.1169 C -0.05469 0.12431 -0.0487 0.13148 -0.0461 0.14306 C -0.04349 0.1551 -0.04493 0.14954 -0.04193 0.15996 C -0.04011 0.17292 -0.04193 0.1625 -0.03868 0.175 C -0.03698 0.18195 -0.03711 0.18473 -0.03451 0.19005 C -0.03321 0.19283 -0.03164 0.19514 -0.03034 0.19769 C -0.02461 0.19699 -0.01888 0.19838 -0.01342 0.19561 C -0.01185 0.19491 -0.01185 0.19074 -0.01133 0.1882 C -0.01042 0.18449 -0.00964 0.17894 -0.00912 0.175 C -0.0099 0.16436 -0.00912 0.15324 -0.01133 0.14306 C -0.0125 0.13727 -0.01654 0.13496 -0.01862 0.1301 L -0.02188 0.12246 C -0.02253 0.11852 -0.02357 0.1125 -0.025 0.10926 C -0.02579 0.10764 -0.02709 0.10672 -0.02813 0.10556 C -0.02891 0.10186 -0.02943 0.09792 -0.03034 0.09422 C -0.03086 0.09213 -0.03177 0.09074 -0.03243 0.08866 C -0.03321 0.08635 -0.03399 0.0838 -0.03451 0.08125 C -0.03829 0.06436 -0.03464 0.075 -0.03868 0.06436 C -0.03842 0.05116 -0.03829 0.03797 -0.03763 0.02477 C -0.03763 0.02292 -0.03711 0.02107 -0.03659 0.01922 C -0.03607 0.01713 -0.03516 0.01551 -0.03451 0.01366 C -0.0323 -0.00208 -0.03503 0.01343 -0.03138 0.00047 C -0.03086 -0.00139 -0.03086 -0.00347 -0.03034 -0.00509 C -0.02904 -0.00926 -0.02748 -0.01273 -0.02605 -0.01643 C -0.02396 -0.02199 -0.02435 -0.02268 -0.02084 -0.02592 C -0.0198 -0.02685 -0.01862 -0.02708 -0.01758 -0.02777 C -0.01485 -0.02639 -0.01198 -0.02523 -0.00912 -0.02407 C -0.00808 -0.02338 -0.0069 -0.02338 -0.00599 -0.02199 C -0.00352 -0.01852 -0.00404 -0.01527 -0.00287 -0.01088 C -0.00222 -0.00879 -0.00144 -0.00717 -0.00065 -0.00509 C -0.00039 -0.00324 -0.00065 -0.00023 0.00039 0.00047 C 0.00169 0.00139 0.0039 0.00093 0.00455 -0.00139 C 0.00507 -0.00324 0.00247 -0.00277 0.00143 -0.00324 C -0.00222 -0.00115 -0.00469 0.00139 -0.00599 0.00232 Z " pathEditMode="relative" ptsTypes="AAAAAAAAAAAAAAAAAAAAAAAAAAAAAAAAAAAAAAAAAAAAAAAAAAAAAAAAAAAAAAAAAAAAAAAAAAAAAAAAAAAAAAAAAAAAAAAAAAAAAAAAAAAAAAAAAAAAAAAAAAAAAAAAAAAAAA">
                                      <p:cBhvr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116 L 0.00013 0.00139 C 0.00039 -0.00416 0.00039 -0.01504 0.00221 -0.02129 C 0.00273 -0.02337 0.00378 -0.02476 0.0043 -0.02685 C 0.00521 -0.03055 0.00521 -0.03495 0.00638 -0.03819 L 0.01068 -0.04953 C 0.02174 -0.04814 0.02213 -0.04953 0.02969 -0.0456 C 0.03516 -0.04282 0.03099 -0.04444 0.03815 -0.03819 C 0.04023 -0.03634 0.04453 -0.03518 0.04661 -0.03449 C 0.05234 -0.02754 0.047 -0.0331 0.05286 -0.0287 C 0.05612 -0.02638 0.05924 -0.02361 0.06237 -0.02129 C 0.06341 -0.0206 0.06445 -0.01944 0.06562 -0.01944 C 0.07995 -0.01828 0.0944 -0.01805 0.10885 -0.01759 C 0.10989 -0.01458 0.11211 -0.01018 0.11211 -0.00625 C 0.11211 0.00371 0.11185 0.01389 0.11094 0.02385 C 0.11042 0.02963 0.10391 0.03519 0.10247 0.03704 C 0.10143 0.0382 0.10065 0.04028 0.09935 0.04075 C 0.09674 0.04167 0.09349 0.04237 0.09088 0.04445 C 0.07253 0.05926 0.09036 0.04746 0.07721 0.05394 C 0.075 0.05487 0.07266 0.05533 0.07083 0.05764 C 0.0668 0.0625 0.06888 0.06065 0.06445 0.0632 C 0.06016 0.07477 0.06497 0.06343 0.05924 0.07269 C 0.05703 0.07616 0.05534 0.08102 0.05286 0.0838 C 0.05182 0.08519 0.05065 0.08612 0.04974 0.08774 C 0.04857 0.08936 0.04753 0.09121 0.04661 0.09329 C 0.04505 0.09676 0.04232 0.10463 0.04232 0.10487 C 0.04049 0.11783 0.04193 0.10649 0.04023 0.12338 C 0.03984 0.12639 0.0401 0.1301 0.03919 0.13264 C 0.03854 0.13426 0.03711 0.13426 0.03594 0.1345 C 0.03385 0.13542 0.03177 0.13588 0.02969 0.13658 C 0.01693 0.13588 0.0043 0.13565 -0.00833 0.1345 C -0.00977 0.1345 -0.01133 0.1338 -0.01263 0.13264 C -0.02708 0.11968 -0.01341 0.12848 -0.02214 0.12338 C -0.02409 0.12061 -0.028 0.11598 -0.02956 0.11204 C -0.03008 0.11042 -0.03021 0.10834 -0.0306 0.10649 C -0.03034 0.0926 -0.03906 0.05047 -0.0263 0.04075 C -0.025 0.03959 -0.02357 0.03936 -0.02214 0.03889 C -0.01432 0.04075 -0.00651 0.04144 0.00117 0.04445 C 0.00351 0.04538 0.00716 0.05163 0.00963 0.05394 C 0.01471 0.05834 0.01549 0.05788 0.02122 0.0595 C 0.02226 0.06065 0.02318 0.06227 0.02435 0.0632 C 0.02539 0.06413 0.02656 0.06389 0.02747 0.06505 C 0.02878 0.06667 0.02943 0.06922 0.03073 0.07084 C 0.03164 0.07176 0.03281 0.072 0.03385 0.07269 C 0.0431 0.07732 0.03372 0.07176 0.04128 0.07639 C 0.04622 0.08519 0.04245 0.07917 0.04766 0.08565 C 0.04987 0.08866 0.05247 0.0926 0.05495 0.09514 C 0.05638 0.09653 0.05794 0.09723 0.05924 0.09885 C 0.06302 0.10371 0.06133 0.1051 0.06562 0.10834 C 0.06693 0.10926 0.06836 0.1095 0.06979 0.11019 C 0.07083 0.11135 0.07174 0.11297 0.07292 0.11389 C 0.07435 0.11505 0.07578 0.11505 0.07721 0.11575 C 0.07825 0.11644 0.0793 0.11713 0.08034 0.1176 C 0.08177 0.11829 0.0832 0.11875 0.08463 0.11945 C 0.08672 0.12061 0.09088 0.12338 0.09088 0.12362 C 0.09518 0.12269 0.1013 0.12778 0.10364 0.12153 C 0.10664 0.11297 0.10312 0.10139 0.10247 0.09144 C 0.10234 0.08889 0.10221 0.08612 0.10143 0.0838 C 0.10078 0.08149 0.09935 0.0801 0.09831 0.07825 C 0.09792 0.07639 0.09805 0.07408 0.09726 0.07269 C 0.09544 0.06945 0.09088 0.06505 0.09088 0.06528 C 0.09023 0.0632 0.08984 0.06088 0.0888 0.0595 C 0.08789 0.05834 0.08659 0.05857 0.08568 0.05764 C 0.07838 0.05116 0.08698 0.05579 0.07825 0.05186 C 0.06979 0.0419 0.07995 0.0551 0.07292 0.0426 C 0.072 0.04098 0.0707 0.04028 0.06979 0.03889 C 0.05898 0.02176 0.06745 0.03241 0.06029 0.02385 C 0.05963 0.022 0.05859 0.02038 0.0582 0.01806 C 0.05755 0.01528 0.05755 0.01181 0.05716 0.0088 C 0.0569 0.00695 0.05638 0.0051 0.05612 0.00325 C 0.0556 0.0007 0.05534 -0.00185 0.05495 -0.00439 C 0.05469 -0.04513 0.05495 -0.08587 0.05391 -0.12638 C 0.05391 -0.12916 0.05247 -0.13125 0.05182 -0.13402 C 0.04909 -0.14606 0.05078 -0.14583 0.04544 -0.15648 C 0.04375 -0.15995 0.03893 -0.16273 0.03698 -0.16388 C 0.02969 -0.16342 0.02226 -0.16319 0.01484 -0.16203 C 0.01185 -0.1618 0.00794 -0.15833 0.00534 -0.15648 C 0.0043 -0.15578 0.00312 -0.15555 0.00221 -0.15462 C 0.00104 -0.1537 0.00013 -0.15185 -0.00104 -0.15092 C -0.00234 -0.14976 -0.00378 -0.14953 -0.00521 -0.14907 C -0.01133 -0.14166 -0.00547 -0.14791 -0.01159 -0.14328 C -0.01797 -0.13842 -0.01367 -0.1412 -0.01888 -0.13587 C -0.02031 -0.13449 -0.02188 -0.13356 -0.02318 -0.13217 C -0.02539 -0.12986 -0.02708 -0.12592 -0.02956 -0.12453 C -0.03359 -0.12222 -0.03633 -0.12037 -0.04115 -0.11898 C -0.04987 -0.11643 -0.04531 -0.11759 -0.05482 -0.11527 C -0.06393 -0.10439 -0.05247 -0.11736 -0.0612 -0.10949 C -0.06354 -0.1074 -0.06589 -0.1037 -0.06758 -0.10023 C -0.06836 -0.09837 -0.06888 -0.09629 -0.06966 -0.09444 C -0.07175 -0.07939 -0.07292 -0.07453 -0.06966 -0.05324 C -0.06745 -0.03912 -0.06419 -0.03958 -0.05912 -0.03449 C -0.05794 -0.03333 -0.05703 -0.03148 -0.05586 -0.03078 C -0.05091 -0.02662 -0.04857 -0.02662 -0.04323 -0.025 C -0.03399 -0.01944 -0.04649 -0.02638 -0.02422 -0.02129 C -0.01732 -0.01967 -0.01758 -0.01805 -0.01263 -0.01574 C -0.00716 -0.01296 -0.00677 -0.01342 0.00013 -0.0118 C 0.0069 -0.00787 0.00338 -0.00949 0.01588 -0.0081 C 0.0237 -0.0074 0.03138 -0.00694 0.03919 -0.00625 C 0.04062 -0.00578 0.04766 -0.00393 0.04974 -0.00254 C 0.05091 -0.00162 0.05182 -4.81481E-6 0.05286 0.00116 C 0.05325 0.00325 0.05351 0.0051 0.05391 0.00695 C 0.05456 0.0095 0.05599 0.01158 0.05612 0.01436 C 0.05625 0.02547 0.05833 0.05139 0.05286 0.06505 C 0.05208 0.06737 0.05091 0.06899 0.04974 0.07084 C 0.0487 0.07223 0.04779 0.07408 0.04661 0.07454 C 0.04245 0.07593 0.03815 0.0757 0.03385 0.07639 C 0.03216 0.07709 0.03034 0.07825 0.02864 0.07825 C 0.01523 0.07825 0.0095 0.07686 -0.00208 0.07454 C -0.00313 0.07385 -0.00443 0.07408 -0.00521 0.07269 C -0.00886 0.06621 -0.00912 0.06274 -0.01055 0.05579 C -0.00859 0.01505 -0.01198 0.04422 -0.00729 0.02755 C -0.00677 0.0257 -0.0069 0.02338 -0.00625 0.022 C -0.00547 0.02014 -0.00417 0.01945 -0.00313 0.01806 L -0.00104 0.0125 L 0.00013 0.00116 Z " pathEditMode="relative" rAng="0" ptsTypes="AAAAAAAAAAAAAAAAAAAAAAAAAAAAAAAAAAAAAAAAAAAAAAAAAAAAAAAAAAAAAAAAAAAAAAAAAAAAAAAAAAAAAAAAAAAAAAAAAAAAAAAAAAAAAAAAAAA">
                                      <p:cBhvr>
                                        <p:cTn id="1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148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0185 L -0.00313 -0.00162 C -0.00091 0.00232 0.00091 0.00718 0.00325 0.01111 C 0.00417 0.01273 0.00547 0.01343 0.00638 0.01505 C 0.00989 0.0213 0.00677 0.02061 0.01172 0.02431 C 0.01302 0.02523 0.01458 0.02547 0.01588 0.02616 C 0.01706 0.02686 0.01797 0.02755 0.01914 0.02801 C 0.0237 0.0301 0.02604 0.0301 0.03073 0.03195 C 0.03841 0.03449 0.03997 0.03866 0.05078 0.03936 L 0.07825 0.04121 C 0.08581 0.04561 0.08268 0.04283 0.08776 0.04885 C 0.08841 0.0507 0.08932 0.05232 0.08984 0.0544 C 0.09075 0.05787 0.09206 0.06574 0.09206 0.06598 C 0.09167 0.07061 0.09193 0.07593 0.09088 0.08056 C 0.09049 0.08264 0.08893 0.08357 0.08776 0.08449 C 0.08177 0.08912 0.07891 0.08889 0.07187 0.09005 C 0.06771 0.09074 0.06341 0.09121 0.05924 0.0919 C 0.03997 0.09769 0.05091 0.09537 0.02656 0.09746 C 0.02513 0.09815 0.0237 0.09885 0.02226 0.09954 C 0.02057 0.10023 0.01875 0.10047 0.01706 0.10139 C 0.01588 0.10186 0.01497 0.10278 0.0138 0.10324 C 0.01068 0.10417 0.00742 0.1044 0.0043 0.1051 C -0.00638 0.11135 0.00208 0.10718 -0.01159 0.11065 C -0.01328 0.11111 -0.01497 0.11204 -0.0168 0.1125 C -0.02344 0.11459 -0.03021 0.11574 -0.03685 0.11829 C -0.0405 0.11945 -0.04297 0.12014 -0.04636 0.12199 C -0.0474 0.12246 -0.04844 0.12315 -0.04961 0.12385 C -0.05065 0.125 -0.05143 0.12709 -0.05274 0.12755 C -0.05612 0.12894 -0.05977 0.12871 -0.06328 0.1294 C -0.06537 0.12986 -0.06745 0.13079 -0.06966 0.13125 C -0.0707 0.13264 -0.07162 0.13426 -0.07279 0.13519 C -0.07448 0.13611 -0.0763 0.13611 -0.07813 0.13704 C -0.07917 0.1375 -0.08021 0.1382 -0.08125 0.13889 C -0.08307 0.14005 -0.08477 0.14121 -0.08659 0.1426 C -0.08802 0.14375 -0.08932 0.14537 -0.09076 0.1463 C -0.09349 0.14792 -0.09922 0.15023 -0.09922 0.15047 C -0.10078 0.15209 -0.1043 0.1551 -0.10443 0.15949 C -0.10482 0.1676 -0.1043 0.17593 -0.10339 0.18403 C -0.10274 0.19028 -0.09883 0.19167 -0.09609 0.19329 C -0.09466 0.19422 -0.09323 0.19468 -0.0918 0.19514 C -0.0832 0.19861 -0.08425 0.19746 -0.07175 0.19885 C -0.05378 0.20417 -0.07162 0.19954 -0.03268 0.20278 C -0.02839 0.20301 -0.02422 0.20394 -0.01992 0.20463 L -0.01367 0.20834 C -0.01263 0.20903 -0.01159 0.20973 -0.01042 0.21019 L -0.00625 0.21204 C -0.00521 0.21343 -0.00417 0.21482 -0.00313 0.21574 C -0.00208 0.21667 -0.00065 0.21644 0.00013 0.21783 C 0.00182 0.22084 0.00286 0.22523 0.0043 0.22894 L 0.00638 0.23473 C 0.00625 0.23936 0.00664 0.25648 0.0043 0.26459 C 0.00378 0.26667 0.00312 0.26875 0.00221 0.27037 C 0.00104 0.27199 -0.00065 0.27292 -0.00208 0.27408 C -0.0069 0.28704 -0.00547 0.28102 -0.00729 0.29098 C -0.00768 0.30533 -0.00781 0.31968 -0.00833 0.33403 C -0.00846 0.33866 -0.00899 0.34931 -0.01042 0.35486 C -0.01263 0.3625 -0.0125 0.35973 -0.0168 0.36412 C -0.01797 0.36528 -0.01875 0.36783 -0.01992 0.36783 C -0.0474 0.36968 -0.07487 0.36922 -0.10234 0.36991 C -0.1056 0.37848 -0.10378 0.37246 -0.1056 0.38287 C -0.10586 0.38496 -0.10651 0.38658 -0.10664 0.38866 C -0.1069 0.39306 -0.10664 0.39746 -0.10664 0.40186 L -0.10664 0.40209 " pathEditMode="relative" rAng="0" ptsTypes="AAAAAAAAAAAAAAAAAAAAAAAAAAAAAAAAAAAAAAAAAAAAAAAAAAAAAAAAAAAAAAA">
                                      <p:cBhvr>
                                        <p:cTn id="1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20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277 L 0.00156 0.00277 C 0.00508 0.00347 0.00859 0.0037 0.01211 0.00462 C 0.02135 0.00717 0.00807 0.00625 0.01953 0.00856 C 0.03437 0.01134 0.06614 0.0118 0.07552 0.01226 L 0.122 0.01041 C 0.12552 0.01018 0.12578 0.00671 0.12825 0.00277 C 0.13281 -0.00394 0.12982 0.00138 0.13463 -0.00278 C 0.13581 -0.00371 0.13672 -0.00533 0.13776 -0.00649 C 0.13854 -0.00834 0.13906 -0.01065 0.13997 -0.01227 C 0.14362 -0.01875 0.14297 -0.0125 0.14518 -0.02153 C 0.14622 -0.02547 0.147 -0.03496 0.14948 -0.03843 C 0.15026 -0.03959 0.15156 -0.03982 0.1526 -0.04028 C 0.1543 -0.03982 0.15612 -0.03959 0.15781 -0.03843 C 0.16341 -0.03519 0.16068 -0.03519 0.16523 -0.03102 C 0.16627 -0.0301 0.16745 -0.02987 0.16849 -0.02917 C 0.17617 -0.02315 0.16914 -0.02686 0.17682 -0.02338 C 0.17799 -0.02223 0.17904 -0.0213 0.18008 -0.01968 C 0.18229 -0.01621 0.18385 -0.01135 0.18633 -0.00834 C 0.18854 -0.00602 0.19049 -0.00301 0.19271 -0.00093 C 0.19805 0.00393 0.19557 0.00138 0.20013 0.00671 C 0.20078 0.01041 0.20169 0.01412 0.20221 0.01782 C 0.2026 0.02037 0.20273 0.02291 0.20325 0.02546 C 0.20377 0.02754 0.20469 0.02916 0.20534 0.03101 C 0.2069 0.04398 0.20742 0.04444 0.20534 0.06111 C 0.20508 0.06319 0.20417 0.06504 0.20325 0.06666 C 0.20143 0.0699 0.19935 0.07129 0.197 0.07222 C 0.19414 0.07361 0.19114 0.07407 0.18854 0.07615 C 0.18672 0.07731 0.18502 0.07939 0.1832 0.07986 C 0.17838 0.08125 0.17331 0.08101 0.16849 0.08171 L 0.16315 0.08356 C 0.16107 0.08425 0.15885 0.08425 0.15677 0.08541 C 0.1539 0.08726 0.1513 0.0912 0.14831 0.09305 C 0.14726 0.09351 0.14622 0.09398 0.14518 0.0949 C 0.14401 0.09583 0.14323 0.09768 0.14206 0.09861 C 0.14075 0.09953 0.13919 0.09976 0.13776 0.10046 C 0.13711 0.10231 0.13333 0.11087 0.13255 0.11365 C 0.13164 0.11666 0.13112 0.1199 0.13047 0.12314 C 0.13008 0.128 0.13008 0.1331 0.1293 0.13796 C 0.1289 0.14074 0.12734 0.14282 0.12721 0.1456 C 0.12695 0.1574 0.12773 0.16944 0.12825 0.18125 C 0.12838 0.18333 0.12864 0.18541 0.1293 0.1868 C 0.13021 0.18865 0.13151 0.18935 0.13255 0.19074 C 0.13398 0.19236 0.13542 0.19421 0.13672 0.19629 C 0.13789 0.19791 0.13867 0.20023 0.13997 0.20185 C 0.14193 0.20462 0.14622 0.20949 0.14622 0.20949 C 0.147 0.21134 0.14779 0.21296 0.14831 0.21504 C 0.14922 0.21875 0.15052 0.22638 0.15052 0.22638 C 0.15013 0.23263 0.15286 0.24421 0.14948 0.24513 C 0.12604 0.25069 0.10221 0.24444 0.07864 0.24328 C 0.07721 0.24305 0.06614 0.2405 0.0638 0.23958 C 0.04779 0.2324 0.06888 0.23888 0.04909 0.23194 C 0.03476 0.22685 0.04206 0.2287 0.02695 0.22638 C 0.02578 0.22569 0.02487 0.22453 0.0237 0.22453 C 0.01627 0.22453 0.00898 0.22523 0.00156 0.22638 C 0.00013 0.22662 -0.0013 0.22754 -0.00274 0.22824 C -0.00482 0.22939 -0.0069 0.23101 -0.00899 0.23194 C -0.01042 0.23263 -0.01185 0.2331 -0.01328 0.23379 C -0.01432 0.23449 -0.01537 0.23541 -0.01641 0.23564 C -0.01888 0.23657 -0.02136 0.23703 -0.02383 0.2375 C -0.02904 0.23703 -0.03438 0.2368 -0.03958 0.23564 C -0.04076 0.23541 -0.04206 0.23518 -0.04284 0.23379 C -0.04466 0.23055 -0.04518 0.22569 -0.04701 0.22268 C -0.04805 0.2206 -0.04922 0.21898 -0.05026 0.21689 C -0.05104 0.21527 -0.05156 0.21296 -0.05235 0.21134 C -0.05326 0.20925 -0.05456 0.20787 -0.05547 0.20555 C -0.05703 0.20208 -0.05977 0.19444 -0.05977 0.19444 C -0.06003 0.1912 -0.06016 0.18796 -0.06081 0.18495 C -0.06159 0.18078 -0.06445 0.17662 -0.06602 0.17384 C -0.06797 0.16342 -0.06589 0.17268 -0.06927 0.1625 C -0.07005 0.15995 -0.0707 0.15763 -0.07136 0.15486 C -0.07175 0.15324 -0.07188 0.15115 -0.0724 0.1493 C -0.07318 0.14652 -0.07695 0.13796 -0.07761 0.13611 C -0.078 0.13379 -0.07878 0.1243 -0.07982 0.12106 C -0.0806 0.11851 -0.0819 0.1162 -0.08294 0.11365 C -0.08333 0.1118 -0.08373 0.10995 -0.08399 0.1081 C -0.08633 0.08773 -0.08529 0.06944 -0.08399 0.04791 C -0.08386 0.04444 -0.08073 0.03796 -0.07982 0.03472 C -0.07904 0.0324 -0.07852 0.02962 -0.07761 0.02731 C -0.07565 0.02199 -0.07331 0.01736 -0.07136 0.01226 C -0.07057 0.01041 -0.07005 0.0081 -0.06927 0.00671 C -0.06797 0.00439 -0.06641 0.00277 -0.06498 0.00092 C -0.06432 -0.00093 -0.06367 -0.00301 -0.06289 -0.00463 C -0.06094 -0.00857 -0.0582 -0.01158 -0.05651 -0.01598 C -0.05508 -0.01968 -0.05443 -0.02477 -0.05235 -0.02709 C -0.04909 -0.03102 -0.0487 -0.03102 -0.04596 -0.03658 C -0.04479 -0.03889 -0.04401 -0.0419 -0.04284 -0.04399 C -0.04193 -0.04561 -0.04063 -0.0463 -0.03958 -0.04792 C -0.03854 -0.04954 -0.03763 -0.05186 -0.03646 -0.05348 C -0.03451 -0.05625 -0.03008 -0.06088 -0.03008 -0.06088 C -0.02904 -0.06042 -0.02774 -0.06042 -0.02695 -0.05903 C -0.02617 -0.05764 -0.02643 -0.05533 -0.02591 -0.05348 C -0.02539 -0.05139 -0.02448 -0.04977 -0.02383 -0.04792 C -0.02057 -0.01945 -0.02461 -0.05487 -0.02175 -0.03102 C -0.02083 -0.02385 -0.02057 -0.01575 -0.01745 -0.01019 C -0.01471 -0.00556 -0.01276 -0.00602 -0.00899 -0.00463 C -0.00794 -0.00348 -0.00677 -0.00255 -0.00586 -0.00093 C -0.00495 0.00069 -0.00469 0.00324 -0.00378 0.00462 C -0.00221 0.00671 0.00065 0.00324 0.00156 0.00277 Z " pathEditMode="relative" ptsTypes="AAAAAAAAAAAAAAAAAAAAAAAAAAAAAAAAAAAAAAAAAAAAAAAAAAAAAAAA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209 L -0.00039 0.00209 C 0.00066 -0.0081 0.00157 -0.01805 0.00274 -0.02801 C 0.00313 -0.03125 0.0056 -0.04166 0.00586 -0.04305 C 0.00626 -0.04815 0.00652 -0.05324 0.00704 -0.0581 C 0.00743 -0.0625 0.00912 -0.06759 0.01016 -0.07129 C 0.0142 -0.09954 0.00782 -0.05694 0.01329 -0.08634 C 0.0142 -0.0912 0.01446 -0.09653 0.01537 -0.10139 C 0.01667 -0.10717 0.0181 -0.10741 0.02071 -0.11065 C 0.02279 -0.11342 0.02943 -0.12268 0.03126 -0.12384 L 0.03451 -0.12569 C 0.03555 -0.12708 0.03672 -0.12778 0.03764 -0.1294 C 0.04467 -0.1419 0.03451 -0.12893 0.04284 -0.13889 C 0.04362 -0.14074 0.04441 -0.14259 0.04506 -0.14444 C 0.04649 -0.1493 0.04753 -0.15486 0.04922 -0.15949 C 0.05209 -0.16713 0.05144 -0.16435 0.05352 -0.17454 C 0.05417 -0.17824 0.05482 -0.18194 0.0556 -0.18588 L 0.05665 -0.19143 C 0.05573 -0.21782 0.06081 -0.22083 0.05131 -0.22708 C 0.05001 -0.22801 0.04857 -0.22847 0.04714 -0.22893 C 0.0461 -0.23032 0.04519 -0.23194 0.04402 -0.23264 C 0.04232 -0.23379 0.0405 -0.23426 0.03868 -0.23472 C 0.03308 -0.23565 0.02735 -0.23588 0.02175 -0.23657 L 0.00704 -0.23842 L -0.04895 -0.23657 C -0.05013 -0.23634 -0.05117 -0.23541 -0.05221 -0.23472 C -0.05364 -0.23356 -0.05494 -0.23217 -0.05638 -0.23079 C -0.06093 -0.23148 -0.06576 -0.23079 -0.07019 -0.23264 C -0.07265 -0.23379 -0.07408 -0.23889 -0.07643 -0.24028 C -0.07747 -0.24097 -0.07864 -0.2412 -0.07968 -0.24213 C -0.08072 -0.24305 -0.08164 -0.24514 -0.08281 -0.24583 C -0.08451 -0.24699 -0.08632 -0.24699 -0.08815 -0.24768 C -0.0892 -0.24815 -0.09023 -0.24907 -0.09127 -0.24954 L -0.11446 -0.24768 C -0.11589 -0.24722 -0.11563 -0.24282 -0.11563 -0.24028 C -0.11563 -0.21643 -0.11719 -0.21829 -0.11237 -0.20648 C -0.11133 -0.20393 -0.11055 -0.20092 -0.10925 -0.19884 C -0.10769 -0.19653 -0.1056 -0.1956 -0.10391 -0.19329 C -0.10235 -0.1912 -0.10131 -0.18796 -0.09973 -0.18588 C -0.09804 -0.18356 -0.09609 -0.18217 -0.0944 -0.18009 C -0.09088 -0.17592 -0.08736 -0.17129 -0.08385 -0.16713 C -0.08177 -0.16458 -0.07981 -0.16157 -0.07747 -0.15949 C -0.06197 -0.1456 -0.08554 -0.16713 -0.06914 -0.15023 C -0.06641 -0.14722 -0.06289 -0.14653 -0.06067 -0.14259 C -0.05546 -0.13356 -0.05807 -0.13704 -0.05326 -0.13125 C -0.05286 -0.13055 -0.04843 -0.12037 -0.04791 -0.11829 C -0.04739 -0.11574 -0.04739 -0.11319 -0.04687 -0.11065 C -0.04635 -0.10741 -0.04544 -0.1044 -0.04479 -0.10139 C -0.04361 -0.09583 -0.04348 -0.09398 -0.04271 -0.08819 C -0.04296 -0.075 -0.04231 -0.06157 -0.04374 -0.04884 C -0.04414 -0.04537 -0.04635 -0.04329 -0.04791 -0.0412 C -0.06393 -0.02037 -0.05442 -0.03379 -0.06381 -0.0243 C -0.06484 -0.02315 -0.06576 -0.02153 -0.06692 -0.0206 C -0.07201 -0.01666 -0.07434 -0.01643 -0.07968 -0.01504 C -0.08111 -0.01366 -0.08242 -0.01227 -0.08385 -0.01111 C -0.08489 -0.01041 -0.08606 -0.01018 -0.0871 -0.00926 C -0.08815 -0.00833 -0.08906 -0.00671 -0.09023 -0.00555 C -0.09153 -0.00416 -0.09309 -0.00324 -0.0944 -0.00185 C -0.09765 0.00162 -0.09804 0.00347 -0.10183 0.00579 C -0.10352 0.00671 -0.10534 0.00671 -0.10717 0.00764 C -0.11055 0.00949 -0.11355 0.01227 -0.11667 0.01505 C -0.11771 0.0169 -0.11849 0.01921 -0.1198 0.02084 C -0.12071 0.02176 -0.12214 0.0213 -0.12292 0.02269 C -0.12396 0.02408 -0.12435 0.02639 -0.12514 0.02824 C -0.1254 0.03009 -0.12566 0.03218 -0.12618 0.0338 C -0.1267 0.03658 -0.12774 0.03889 -0.12826 0.04144 C -0.12878 0.04375 -0.12891 0.04653 -0.1293 0.04884 C -0.1306 0.05602 -0.13165 0.05926 -0.13347 0.06574 C -0.13321 0.08009 -0.13308 0.09468 -0.13243 0.10903 C -0.13217 0.11644 -0.12852 0.11875 -0.12722 0.12593 L -0.12396 0.14283 C -0.1237 0.14468 -0.12318 0.14653 -0.12292 0.14838 C -0.12227 0.15301 -0.12084 0.16389 -0.1198 0.16713 C -0.11875 0.17037 -0.11771 0.17361 -0.11667 0.17662 C -0.11563 0.17917 -0.11472 0.18195 -0.11342 0.18403 C -0.11159 0.18704 -0.10886 0.18843 -0.10717 0.19167 L -0.10391 0.19722 C -0.10157 0.20996 -0.1043 0.19421 -0.10183 0.21412 C -0.10157 0.21597 -0.10105 0.21783 -0.10079 0.21968 C -0.1004 0.22222 -0.10027 0.22477 -0.09973 0.22732 C -0.09921 0.22986 -0.09817 0.23218 -0.09765 0.23472 C -0.09635 0.24005 -0.09571 0.24977 -0.09231 0.25162 L -0.0892 0.25371 C -0.07826 0.25301 -0.06731 0.25394 -0.05638 0.25162 C -0.05521 0.25139 -0.05521 0.24769 -0.05429 0.24607 C -0.05338 0.24445 -0.05221 0.24352 -0.05117 0.24236 C -0.04726 0.22176 -0.05338 0.25278 -0.04791 0.23102 C -0.04648 0.22523 -0.04571 0.21852 -0.04479 0.21227 C -0.0444 0.20232 -0.04414 0.19213 -0.04374 0.18218 C -0.04348 0.17662 -0.04283 0.17107 -0.04271 0.16528 C -0.04205 0.13773 -0.04231 0.11019 -0.04166 0.08264 C -0.04154 0.08009 -0.03893 0.0706 -0.03841 0.06968 C -0.03658 0.06551 -0.03425 0.06204 -0.03216 0.05834 C -0.03111 0.05648 -0.03021 0.05417 -0.02891 0.05278 C -0.02447 0.04746 -0.02695 0.05 -0.02149 0.04514 C -0.02084 0.04329 -0.02045 0.04097 -0.0194 0.03959 C -0.01757 0.03658 -0.01316 0.03195 -0.01316 0.03195 C -0.00742 0.0169 -0.01485 0.03519 -0.00781 0.02269 C -0.00429 0.01644 -0.00677 0.01829 -0.00468 0.01134 C -0.00338 0.00741 -0.00117 0.00347 -0.00039 0.00209 Z " pathEditMode="relative" ptsTypes="AAAAAAAAAAAAAAAAAAAAAAAAAAAAAAAAAAAAAAAAAAAAAAAAAAAAAAAAAAAAAAAAAAAAAAAAAAAAAAAAAAAAAAAAAAAAAAAAAAAA">
                                      <p:cBhvr>
                                        <p:cTn id="2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347 L 0.00977 -0.00602 C 0.0138 -0.00764 0.01784 -0.00903 0.02188 -0.01065 C 0.02318 -0.01135 0.02474 -0.01158 0.02578 -0.0132 C 0.02709 -0.01482 0.02735 -0.01829 0.02852 -0.02038 C 0.02969 -0.02223 0.03125 -0.02338 0.03255 -0.025 C 0.03347 -0.02732 0.03451 -0.02963 0.03516 -0.03218 C 0.04076 -0.05186 0.03151 -0.02593 0.03919 -0.04653 C 0.0388 -0.05973 0.04141 -0.07825 0.03516 -0.08936 C 0.03412 -0.09144 0.03255 -0.0926 0.03125 -0.09399 C 0.02943 -0.09885 0.02852 -0.1051 0.02578 -0.10834 C 0.02084 -0.11436 0.02292 -0.11112 0.01914 -0.11783 C 0.01771 -0.12524 0.01641 -0.13473 0.0125 -0.13936 L 0.00847 -0.14399 L -0.07864 -0.14167 C -0.08008 -0.14167 -0.08138 -0.14051 -0.08268 -0.13936 C -0.08411 -0.13797 -0.08528 -0.13612 -0.08672 -0.1345 C -0.09297 -0.1176 -0.09127 -0.12593 -0.09336 -0.11065 C -0.09297 -0.10278 -0.09271 -0.09491 -0.09206 -0.08704 C -0.09166 -0.08241 -0.08906 -0.07362 -0.08802 -0.07038 C -0.08724 -0.06783 -0.08646 -0.06505 -0.08528 -0.0632 C -0.08372 -0.06042 -0.08151 -0.0588 -0.07995 -0.05602 C -0.07109 -0.04005 -0.08398 -0.05672 -0.07331 -0.04399 C -0.07239 -0.04098 -0.07135 -0.03774 -0.07057 -0.0345 C -0.07005 -0.03218 -0.06992 -0.02963 -0.06927 -0.02732 C -0.06849 -0.02477 -0.06745 -0.02269 -0.06653 -0.02038 C -0.06341 -0.00325 -0.06719 -0.02454 -0.06393 -0.00371 C -0.0625 0.00462 -0.06172 0.00625 -0.05989 0.0155 C -0.05599 0.03425 -0.05911 0.02453 -0.05456 0.0368 C -0.05495 0.0449 -0.05521 0.05277 -0.05586 0.06064 C -0.05612 0.06319 -0.05638 0.06574 -0.05716 0.06782 C -0.0582 0.0706 -0.06002 0.07245 -0.0612 0.075 C -0.06588 0.08495 -0.06133 0.08055 -0.06797 0.08449 C -0.06927 0.08287 -0.07096 0.08194 -0.07187 0.07986 C -0.07278 0.07777 -0.07252 0.07476 -0.07331 0.07268 C -0.07435 0.06921 -0.07591 0.0662 -0.07734 0.06319 C -0.08112 0.04259 -0.07526 0.07523 -0.07995 0.04166 C -0.0806 0.0368 -0.08203 0.03217 -0.08268 0.02731 C -0.0832 0.02291 -0.08398 0.01319 -0.08528 0.00833 C -0.08607 0.00578 -0.08724 0.0037 -0.08802 0.00115 C -0.08867 -0.00116 -0.08854 -0.00394 -0.08932 -0.00602 C -0.0914 -0.01158 -0.0944 -0.01436 -0.09739 -0.01783 C -0.09831 -0.02038 -0.09883 -0.02315 -0.1 -0.025 C -0.10117 -0.02663 -0.10286 -0.02616 -0.10403 -0.02732 C -0.1069 -0.0301 -0.10976 -0.03288 -0.11211 -0.03704 L -0.11875 -0.04885 C -0.11966 -0.05047 -0.12031 -0.05301 -0.12148 -0.05371 C -0.12708 -0.05695 -0.12435 -0.05463 -0.12956 -0.06065 C -0.13528 -0.05996 -0.14166 -0.06274 -0.14687 -0.05834 C -0.14948 -0.05625 -0.14961 -0.04399 -0.14961 -0.04375 C -0.15013 -0.02963 -0.15065 0.00671 -0.15364 0.02268 L -0.15495 0.02986 C -0.15664 0.05856 -0.15755 0.06435 -0.15495 0.09884 C -0.15442 0.10532 -0.15052 0.1074 -0.14831 0.11064 C -0.14153 0.1206 -0.14726 0.11597 -0.14023 0.12013 C -0.13372 0.13171 -0.13633 0.12592 -0.13216 0.1368 C -0.13177 0.14004 -0.13138 0.14328 -0.13086 0.14652 C -0.12942 0.15462 -0.12708 0.16365 -0.12682 0.17268 C -0.12656 0.18287 -0.12682 0.19328 -0.12682 0.2037 L -0.12682 0.20393 " pathEditMode="relative" rAng="0" ptsTypes="AAAAAAAAAAAAAAAAAAAAAAAAAAAAAAAAAAAAAAAAAAAAAAAAAAAAAAAAAAAA">
                                      <p:cBhvr>
                                        <p:cTn id="24" dur="12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1" y="263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0.00601 L 0.00417 0.00625 C 0.00768 0.003 0.01094 -0.00278 0.01484 -0.00348 C 0.03008 -0.00579 0.02982 -0.00093 0.03893 0.0037 C 0.05078 0.00972 0.03867 0.00277 0.04831 0.00856 C 0.05482 0.0199 0.05156 0.0155 0.05768 0.02268 C 0.0582 0.02523 0.05912 0.02731 0.05912 0.02986 C 0.05912 0.04189 0.05886 0.05393 0.05768 0.0655 C 0.05742 0.06851 0.05612 0.0706 0.05508 0.07268 C 0.05234 0.07847 0.04649 0.08726 0.04297 0.08935 L 0.03893 0.09166 C 0.03698 0.09699 0.03542 0.10231 0.03229 0.10601 C 0.03112 0.1074 0.02956 0.10763 0.02826 0.10833 C 0.02344 0.12129 0.02669 0.11365 0.01758 0.12986 C 0.01615 0.13217 0.01458 0.13425 0.01354 0.13703 L 0.01081 0.14421 C 0.01042 0.14814 0.0099 0.15208 0.00951 0.15601 C 0.00899 0.16134 0.00807 0.17384 0.00677 0.17986 C 0.00534 0.1868 0.00365 0.1905 0.00143 0.19652 C 0.00039 0.20231 -1.04167E-6 0.20625 -0.0026 0.21087 C -0.00364 0.21273 -0.00521 0.21388 -0.00651 0.2155 C -0.02044 0.21481 -0.03424 0.21458 -0.04805 0.21319 C -0.04987 0.21296 -0.05169 0.21203 -0.05338 0.21087 C -0.05495 0.20972 -0.05612 0.20763 -0.05742 0.20601 C -0.05833 0.2037 -0.05898 0.20092 -0.06016 0.19884 C -0.0612 0.19699 -0.06328 0.19652 -0.06419 0.19421 C -0.06562 0.18981 -0.0668 0.17986 -0.0668 0.18009 C -0.06641 0.16875 -0.06706 0.1574 -0.06549 0.14652 C -0.06445 0.13888 -0.05924 0.13078 -0.05612 0.125 C -0.05351 0.11134 -0.05664 0.1243 -0.05078 0.11087 C -0.03893 0.08379 -0.04896 0.10671 -0.04401 0.08935 C -0.0388 0.07083 -0.04336 0.09305 -0.03997 0.075 C -0.04049 0.06643 -0.03997 0.0574 -0.04141 0.04884 C -0.04193 0.0456 -0.04388 0.04398 -0.04544 0.04189 C -0.04661 0.04004 -0.04818 0.03888 -0.04935 0.03703 C -0.05039 0.03564 -0.05104 0.03333 -0.05208 0.03217 C -0.05417 0.03009 -0.05651 0.02916 -0.05872 0.02754 L -0.07891 0.02986 C -0.08242 0.03194 -0.08424 0.03935 -0.08685 0.04421 L -0.08958 0.04884 C -0.08997 0.05138 -0.09088 0.05347 -0.09088 0.05601 C -0.09088 0.06967 -0.09075 0.0831 -0.08958 0.09652 C -0.08932 0.09976 -0.08398 0.10949 -0.08294 0.11087 C -0.08164 0.11226 -0.08008 0.11203 -0.07891 0.11319 C -0.0651 0.12685 -0.07591 0.11967 -0.0668 0.125 C -0.05677 0.13703 -0.06953 0.12291 -0.05742 0.13217 C -0.05013 0.13773 -0.05664 0.13958 -0.04544 0.14166 C -0.03112 0.14467 -0.03724 0.14282 -0.02669 0.14652 C -0.02708 0.15763 -0.02721 0.16875 -0.02799 0.17986 C -0.02812 0.1824 -0.02851 0.18495 -0.0293 0.18703 C -0.03034 0.18981 -0.03216 0.19166 -0.03333 0.19421 C -0.03437 0.19629 -0.03476 0.19953 -0.03607 0.20138 C -0.0375 0.20347 -0.03971 0.20393 -0.04141 0.20601 C -0.05 0.21689 -0.04036 0.21087 -0.05078 0.2155 C -0.05247 0.21805 -0.05417 0.22083 -0.05612 0.22268 C -0.05859 0.225 -0.06146 0.22592 -0.06419 0.22754 C -0.06419 0.22777 -0.07213 0.23217 -0.07213 0.2324 L -0.08685 0.23472 C -0.08776 0.23611 -0.08893 0.2375 -0.08958 0.23935 C -0.09036 0.24143 -0.09036 0.24421 -0.09088 0.24652 C -0.09127 0.24814 -0.0918 0.24976 -0.09219 0.25138 L -0.09219 0.25162 " pathEditMode="relative" rAng="0" ptsTypes="AAAAAAAAAAAAAAAAAAAAAAAAAAAAAAAAAAAAAAAAAAAAAAAAAAAAAAAAAAAAAA">
                                      <p:cBhvr>
                                        <p:cTn id="26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" y="117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2.5E-6 0.00024 C 0.00039 0.00857 -0.00013 0.01783 0.0013 0.02639 C 0.00221 0.03195 0.00482 0.03612 0.00664 0.04075 L 0.00937 0.04815 C 0.00885 0.05371 0.00924 0.05973 0.00794 0.06505 C 0.0069 0.06945 -0.00378 0.07454 -0.00404 0.07454 L -0.01875 0.07963 C -0.02058 0.08033 -0.0224 0.08149 -0.02422 0.08195 C -0.02904 0.08311 -0.03399 0.08334 -0.03893 0.0845 C -0.04154 0.08496 -0.04427 0.08588 -0.04688 0.08681 C -0.04831 0.0875 -0.04961 0.08866 -0.05091 0.08913 C -0.05808 0.09213 -0.06042 0.09075 -0.06706 0.09445 C -0.06966 0.09561 -0.075 0.09908 -0.075 0.09931 C -0.07643 0.10163 -0.07761 0.10417 -0.07904 0.10625 C -0.08034 0.10834 -0.08216 0.1088 -0.08308 0.11135 C -0.08451 0.11551 -0.08568 0.1257 -0.08568 0.12593 C -0.08529 0.13797 -0.08581 0.15 -0.08438 0.16204 C -0.08412 0.16482 -0.07787 0.17292 -0.07643 0.17408 C -0.07383 0.17616 -0.07071 0.17616 -0.06836 0.17894 C -0.05677 0.19306 -0.07136 0.17616 -0.06029 0.18658 C -0.05886 0.18774 -0.05768 0.19005 -0.05625 0.19121 C -0.05508 0.19237 -0.05352 0.1926 -0.05222 0.19352 C -0.05039 0.19491 -0.0487 0.19676 -0.04688 0.19862 C -0.04193 0.20741 -0.0405 0.20857 -0.0375 0.21783 C -0.03659 0.22107 -0.03581 0.22431 -0.0349 0.22732 C -0.03529 0.25163 -0.03503 0.27616 -0.0362 0.30024 C -0.03633 0.30301 -0.03776 0.30556 -0.03893 0.30764 C -0.04141 0.31274 -0.04688 0.32223 -0.04688 0.32246 C -0.0474 0.32454 -0.0474 0.32732 -0.04831 0.32917 C -0.04922 0.33149 -0.05104 0.33218 -0.05222 0.33403 C -0.05417 0.33727 -0.05586 0.34051 -0.05768 0.34375 L -0.05768 0.34399 C -0.05847 0.34607 -0.05925 0.34862 -0.06029 0.35093 C -0.06367 0.35857 -0.06289 0.35325 -0.06563 0.36297 C -0.06628 0.36528 -0.06654 0.36829 -0.06706 0.37061 C -0.06745 0.39075 -0.06719 0.41088 -0.06836 0.43102 C -0.06849 0.43403 -0.07045 0.43542 -0.07097 0.4382 C -0.07253 0.4463 -0.0724 0.45047 -0.0724 0.45764 L -0.0724 0.45834 " pathEditMode="relative" rAng="0" ptsTypes="AAAAAAAAAAAAAAAAAAAAAAAAAAAAAAAAAAAAAAAA">
                                      <p:cBhvr>
                                        <p:cTn id="28" dur="8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2291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86 L -0.00312 -0.00162 C -0.00091 0.00231 0.00092 0.00717 0.00326 0.01111 C 0.00417 0.01273 0.00547 0.01342 0.00638 0.01504 C 0.0099 0.02129 0.00678 0.0206 0.01172 0.0243 C 0.01303 0.02523 0.01459 0.02546 0.01589 0.02615 C 0.01706 0.02685 0.01797 0.02754 0.01915 0.02801 C 0.0237 0.03009 0.02605 0.03009 0.03073 0.03194 C 0.03842 0.03449 0.03998 0.03865 0.05079 0.03935 L 0.07826 0.0412 C 0.08581 0.0456 0.08269 0.04282 0.08777 0.04884 C 0.08842 0.05069 0.08933 0.05231 0.08985 0.05439 C 0.09076 0.05787 0.09206 0.06574 0.09206 0.06597 C 0.09167 0.0706 0.09193 0.07592 0.09089 0.08055 C 0.0905 0.08264 0.08894 0.08356 0.08777 0.08449 C 0.08178 0.08912 0.07891 0.08889 0.07188 0.09004 C 0.06771 0.09074 0.06342 0.0912 0.05925 0.09189 C 0.03998 0.09768 0.05092 0.09537 0.02657 0.09745 C 0.02514 0.09814 0.0237 0.09884 0.02227 0.09953 C 0.02058 0.10023 0.01876 0.10046 0.01706 0.10139 C 0.01589 0.10185 0.01498 0.10277 0.01381 0.10324 C 0.01068 0.10416 0.00743 0.10439 0.0043 0.10509 C -0.00638 0.11134 0.00209 0.10717 -0.01159 0.11064 C -0.01328 0.11111 -0.01498 0.11203 -0.0168 0.1125 C -0.02343 0.11458 -0.0302 0.11574 -0.03685 0.11828 C -0.04049 0.11944 -0.04297 0.12014 -0.04635 0.12199 C -0.0474 0.12245 -0.04843 0.12314 -0.04961 0.12384 C -0.05066 0.125 -0.05143 0.12708 -0.05274 0.12754 C -0.05612 0.12893 -0.05977 0.1287 -0.06328 0.12939 C -0.06537 0.12986 -0.06745 0.13078 -0.06967 0.13125 C -0.07071 0.13264 -0.07162 0.13426 -0.07279 0.13518 C -0.07448 0.13611 -0.0763 0.13611 -0.07813 0.13703 C -0.07917 0.1375 -0.08021 0.13819 -0.08125 0.13889 C -0.08308 0.14004 -0.08477 0.1412 -0.08658 0.14259 C -0.08802 0.14375 -0.08932 0.14537 -0.09075 0.14629 C -0.09348 0.14791 -0.09921 0.15023 -0.09921 0.15046 C -0.10079 0.15208 -0.1043 0.15509 -0.10443 0.15949 C -0.10482 0.16759 -0.1043 0.17592 -0.10339 0.18402 C -0.10274 0.19027 -0.09882 0.19166 -0.09609 0.19328 C -0.09467 0.19421 -0.09322 0.19467 -0.09179 0.19514 C -0.0832 0.19861 -0.08424 0.19745 -0.07175 0.19884 C -0.05378 0.20416 -0.07162 0.19953 -0.03269 0.20277 C -0.02838 0.20301 -0.02422 0.20393 -0.01993 0.20463 L -0.01368 0.20833 C -0.01263 0.20902 -0.01159 0.20972 -0.01041 0.21018 L -0.00624 0.21203 C -0.0052 0.21342 -0.00416 0.21481 -0.00312 0.21574 C -0.00208 0.21666 -0.00065 0.21643 0.00013 0.21782 C 0.00183 0.22083 0.00287 0.22523 0.0043 0.22893 L 0.00638 0.23472 C 0.00626 0.23935 0.00665 0.25648 0.0043 0.26458 C 0.00378 0.26666 0.00313 0.26875 0.00222 0.27037 C 0.00105 0.27199 -0.00065 0.27291 -0.00208 0.27407 C -0.0069 0.28703 -0.00546 0.28102 -0.00729 0.29097 C -0.00768 0.30532 -0.00782 0.31967 -0.00833 0.33402 C -0.00846 0.33865 -0.00898 0.3493 -0.01041 0.35486 C -0.01263 0.3625 -0.01249 0.35972 -0.0168 0.36412 C -0.01797 0.36527 -0.01875 0.36782 -0.01993 0.36782 C -0.0474 0.36967 -0.07487 0.36921 -0.10235 0.3699 C -0.1056 0.37847 -0.10378 0.37245 -0.1056 0.38287 C -0.10586 0.38495 -0.10652 0.38657 -0.10665 0.38865 C -0.10691 0.39305 -0.10665 0.39745 -0.10665 0.40185 L -0.10665 0.40208 " pathEditMode="relative" rAng="0" ptsTypes="AAAAAAAAAAAAAAAAAAAAAAAAAAAAAAAAAAAAAAAAAAAAAAAAAAAAAAAAAAAAAAA">
                                      <p:cBhvr>
                                        <p:cTn id="30" dur="3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20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-0.00232 L -0.00234 -0.00208 C -0.00052 -0.00533 0.00573 -0.01273 0.00717 -0.01921 C 0.00769 -0.02222 0.00756 -0.0257 0.00821 -0.02871 C 0.00886 -0.03218 0.01198 -0.03773 0.01342 -0.04005 C 0.01654 -0.04468 0.01628 -0.04329 0.0198 -0.0456 C 0.02331 -0.04792 0.02683 -0.0507 0.03034 -0.05301 C 0.03138 -0.05371 0.03243 -0.05463 0.03347 -0.05509 C 0.04961 -0.06134 0.08451 -0.05857 0.08842 -0.0588 C 0.10547 -0.06134 0.10964 -0.06273 0.13073 -0.0588 C 0.13386 -0.0581 0.13698 -0.05463 0.14024 -0.05301 C 0.14193 -0.05232 0.14375 -0.05185 0.14545 -0.05116 C 0.15508 -0.04283 0.1474 -0.04861 0.16654 -0.0419 C 0.17422 -0.03912 0.16745 -0.04097 0.17605 -0.03611 C 0.17891 -0.03472 0.18178 -0.0338 0.18451 -0.03241 C 0.18568 -0.03056 0.18685 -0.02894 0.18777 -0.02685 C 0.19428 -0.01181 0.19037 -0.02083 0.19297 -0.00996 C 0.19362 -0.00741 0.19454 -0.00509 0.19519 -0.00232 C 0.19597 0.00116 0.19649 0.00509 0.19727 0.00879 C 0.19753 0.01065 0.19766 0.01273 0.19831 0.01458 C 0.19896 0.01643 0.19961 0.01829 0.2004 0.02014 C 0.20131 0.02222 0.20235 0.0243 0.20352 0.02569 C 0.20456 0.02685 0.20573 0.02708 0.20678 0.02754 C 0.20743 0.0294 0.20782 0.03194 0.20886 0.03333 C 0.21394 0.04051 0.21081 0.02847 0.21303 0.04074 C 0.21277 0.04514 0.21446 0.05301 0.21198 0.05393 C 0.2004 0.05833 0.14896 0.05463 0.13698 0.05393 C 0.1349 0.05324 0.13282 0.05301 0.13073 0.05208 C 0.12852 0.05116 0.12644 0.0493 0.12435 0.04838 C 0.12162 0.04676 0.11875 0.04583 0.11589 0.04444 C 0.10678 0.04514 0.09753 0.04398 0.08842 0.04629 C 0.08737 0.04676 0.08737 0.05 0.08737 0.05208 C 0.08763 0.06528 0.08829 0.07847 0.08946 0.09143 C 0.08972 0.09375 0.09102 0.09514 0.09167 0.09699 C 0.09245 0.09954 0.0931 0.10208 0.09375 0.10463 C 0.0948 0.10903 0.09506 0.11296 0.09584 0.11782 C 0.0961 0.11967 0.09649 0.12153 0.09688 0.12338 C 0.09753 0.12662 0.09844 0.12963 0.09896 0.13287 C 0.09948 0.13588 0.09961 0.13912 0.1 0.14213 C 0.1004 0.14467 0.10079 0.14722 0.10118 0.14977 C 0.10196 0.15717 0.10183 0.16504 0.10326 0.17222 C 0.10873 0.20116 0.10248 0.17129 0.10743 0.18912 C 0.10795 0.19097 0.10795 0.19305 0.10847 0.19467 C 0.11211 0.20625 0.11133 0.20417 0.11589 0.20972 C 0.11654 0.21157 0.11693 0.21412 0.11797 0.21528 C 0.11928 0.2169 0.12097 0.2162 0.12227 0.21736 C 0.12344 0.21805 0.12435 0.21967 0.1254 0.22106 C 0.12969 0.23241 0.12826 0.22592 0.12644 0.24907 C 0.12631 0.25185 0.12396 0.26088 0.12331 0.26227 C 0.12214 0.26481 0.12045 0.2662 0.11902 0.26805 C 0.11797 0.26921 0.11706 0.27083 0.11589 0.27176 C 0.11381 0.27338 0.11172 0.2743 0.10951 0.27546 C 0.10495 0.27824 0.10743 0.27685 0.10222 0.27917 C 0.10118 0.28055 0.1 0.28148 0.09896 0.28287 C 0.09675 0.28657 0.09271 0.29421 0.09271 0.29444 C 0.09063 0.30532 0.09167 0.29792 0.09167 0.3169 L 0.09167 0.31713 " pathEditMode="relative" rAng="0" ptsTypes="AAAAAAAAAAAAAAAAAAAAAAAAAAAAAAAAAAAAAAAAAAAAAAAAAAAAAAAAA">
                                      <p:cBhvr>
                                        <p:cTn id="32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81" y="1300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93 0.03264 L -0.1293 0.03287 C -0.13412 0.03194 -0.13907 0.03148 -0.14375 0.03009 C -0.14532 0.02963 -0.14662 0.02824 -0.14805 0.02755 C -0.15 0.02662 -0.15196 0.02593 -0.15391 0.025 C -0.16498 0.02593 -0.17605 0.02616 -0.18711 0.02755 C -0.18855 0.02778 -0.19011 0.0287 -0.19141 0.03009 C -0.19375 0.03287 -0.19727 0.04074 -0.19857 0.0456 C -0.19922 0.04792 -0.19961 0.05069 -0.2 0.05324 C -0.19961 0.0713 -0.19974 0.08935 -0.19857 0.10718 C -0.19831 0.11088 -0.19675 0.11412 -0.19571 0.11736 C -0.19362 0.12384 -0.1918 0.12801 -0.18855 0.13264 C -0.18711 0.13472 -0.18568 0.13611 -0.18412 0.13796 C -0.18321 0.14051 -0.18243 0.14329 -0.18125 0.1456 C -0.17904 0.15046 -0.17409 0.1581 -0.17123 0.16088 C -0.16888 0.16319 -0.16641 0.16435 -0.16394 0.16597 C -0.153 0.18565 -0.16576 0.16528 -0.15534 0.17639 C -0.14545 0.18681 -0.16042 0.17685 -0.14805 0.18403 C -0.14714 0.18565 -0.14636 0.18796 -0.14519 0.18912 C -0.14388 0.19051 -0.14193 0.18981 -0.14089 0.19167 C -0.13894 0.19514 -0.13829 0.20069 -0.13659 0.20463 C -0.1349 0.20833 -0.13269 0.21134 -0.13086 0.21481 C -0.12904 0.22384 -0.12943 0.22315 -0.12644 0.23287 C -0.12513 0.23704 -0.12344 0.2412 -0.12214 0.2456 C -0.12149 0.24792 -0.1211 0.25069 -0.12071 0.25324 C -0.11941 0.26181 -0.11875 0.26759 -0.11784 0.27639 C -0.11732 0.2875 -0.11706 0.29861 -0.11641 0.30972 C -0.11602 0.31481 -0.11602 0.32014 -0.11498 0.325 C -0.11446 0.32731 -0.11303 0.32847 -0.11211 0.33032 C -0.10482 0.32847 -0.0974 0.32847 -0.09037 0.325 C -0.08816 0.32407 -0.08672 0.31968 -0.08464 0.31736 C -0.07644 0.30833 -0.0806 0.31667 -0.07162 0.30463 C -0.06641 0.29745 -0.06771 0.29653 -0.06446 0.28657 C -0.06355 0.28403 -0.06263 0.28148 -0.06159 0.27893 C -0.06094 0.27731 -0.05521 0.26412 -0.0543 0.26088 C -0.05313 0.25602 -0.05248 0.25069 -0.05144 0.2456 C -0.05105 0.24306 -0.05066 0.24028 -0.05 0.23796 C -0.04909 0.23449 -0.04805 0.23125 -0.04714 0.22755 C -0.04649 0.22523 -0.04649 0.22222 -0.04571 0.21991 C -0.04401 0.21458 -0.04102 0.21042 -0.03998 0.20463 L -0.03698 0.18912 C -0.0375 0.15926 -0.03672 0.12917 -0.03855 0.09931 C -0.03868 0.0963 -0.04154 0.09653 -0.04284 0.09421 C -0.04401 0.09213 -0.04454 0.08889 -0.04571 0.08657 C -0.04701 0.0838 -0.04857 0.08148 -0.05 0.07893 C -0.05638 0.04514 -0.05 0.08194 -0.05 -0.00833 C -0.05 -0.03681 -0.04545 -0.04537 -0.05586 -0.0544 C -0.05717 -0.05579 -0.05873 -0.05625 -0.06016 -0.05694 C -0.07748 -0.05625 -0.0948 -0.05764 -0.11211 -0.0544 C -0.11407 -0.05417 -0.11485 -0.04907 -0.11641 -0.04676 C -0.12188 -0.03843 -0.12084 -0.03982 -0.12644 -0.03657 C -0.14714 -0.0375 -0.16784 -0.03681 -0.18855 -0.03912 C -0.19063 -0.03935 -0.19219 -0.04306 -0.19428 -0.04421 C -0.19701 -0.04583 -0.20013 -0.0456 -0.20287 -0.04676 C -0.22357 -0.05602 -0.19688 -0.04931 -0.22605 -0.0544 C -0.24375 -0.0537 -0.26159 -0.05347 -0.27943 -0.05185 C -0.28086 -0.05185 -0.2823 -0.05023 -0.28373 -0.04931 C -0.28607 -0.04769 -0.28842 -0.04583 -0.29089 -0.04421 C -0.29375 -0.04236 -0.29662 -0.04074 -0.29961 -0.03912 L -0.30391 -0.03657 C -0.30482 -0.03472 -0.30612 -0.03357 -0.30678 -0.03148 C -0.31237 -0.01482 -0.30378 -0.03148 -0.31107 -0.01852 C -0.31159 -0.01528 -0.31198 -0.01181 -0.3125 -0.00833 C -0.31342 -0.00324 -0.31537 0.00718 -0.31537 0.00741 C -0.31498 0.02407 -0.31485 0.0412 -0.31394 0.05833 C -0.31381 0.06111 -0.31342 0.06389 -0.3125 0.06597 C -0.31146 0.06898 -0.30951 0.07106 -0.30821 0.07384 C -0.30717 0.07616 -0.30651 0.07917 -0.30534 0.08148 C -0.30261 0.08681 -0.29662 0.09676 -0.29662 0.09699 C -0.29623 0.09931 -0.29623 0.10231 -0.29519 0.10463 C -0.28881 0.11921 -0.28855 0.11713 -0.2823 0.125 C -0.28034 0.12755 -0.27852 0.13032 -0.27644 0.13264 C -0.2737 0.13634 -0.27032 0.13866 -0.26784 0.14306 C -0.26589 0.14653 -0.26433 0.15046 -0.26211 0.15324 C -0.25886 0.15718 -0.25717 0.15833 -0.25482 0.16343 C -0.24974 0.175 -0.25443 0.16829 -0.24766 0.17893 C -0.22904 0.20787 -0.25131 0.16968 -0.23464 0.20208 C -0.23138 0.20833 -0.22461 0.21991 -0.22461 0.22014 C -0.22409 0.22245 -0.22383 0.22523 -0.22318 0.22755 C -0.22149 0.2331 -0.21732 0.24306 -0.21732 0.24329 C -0.21368 0.26227 -0.21263 0.26528 -0.21732 0.29699 C -0.21862 0.30509 -0.22266 0.31134 -0.22605 0.31736 L -0.23607 0.33542 C -0.23711 0.33704 -0.23789 0.33912 -0.23894 0.34051 L -0.24336 0.3456 C -0.2448 0.35 -0.24584 0.35463 -0.24766 0.35833 C -0.24883 0.36088 -0.25105 0.36088 -0.25196 0.36366 C -0.26303 0.39491 -0.24922 0.36898 -0.25769 0.38403 C -0.25821 0.39167 -0.25534 0.40347 -0.25912 0.40718 C -0.26394 0.41181 -0.2767 0.40301 -0.2823 0.39699 C -0.28529 0.39375 -0.29089 0.38657 -0.29089 0.38681 C -0.29297 0.38125 -0.29662 0.37268 -0.29662 0.3662 C -0.29714 0.33866 -0.29649 0.31134 -0.29519 0.28403 C -0.29506 0.2794 -0.29349 0.27546 -0.29232 0.2713 C -0.2905 0.26435 -0.28685 0.2581 -0.28373 0.25324 C -0.28243 0.25139 -0.28099 0.24931 -0.27943 0.24815 C -0.27618 0.24583 -0.27266 0.24468 -0.26928 0.24306 C -0.2612 0.23912 -0.26263 0.24028 -0.25196 0.23796 C -0.2448 0.23866 -0.23737 0.23727 -0.23034 0.24051 C -0.22774 0.24167 -0.2267 0.24792 -0.22461 0.25069 C -0.22279 0.25301 -0.22071 0.25417 -0.21875 0.25579 C -0.21055 0.27546 -0.21797 0.25671 -0.21159 0.27639 C -0.21068 0.27893 -0.20951 0.28125 -0.20873 0.28403 C -0.20808 0.28657 -0.20795 0.28935 -0.2073 0.29167 C -0.20547 0.29861 -0.20287 0.30509 -0.20144 0.31227 C -0.20105 0.31481 -0.20079 0.31759 -0.2 0.31991 C -0.18711 0.36597 -0.20026 0.31991 -0.18998 0.3456 C -0.18868 0.34884 -0.18789 0.35231 -0.18711 0.35579 C -0.18581 0.36065 -0.18373 0.37037 -0.18269 0.37639 C -0.18217 0.37986 -0.18178 0.38333 -0.18125 0.38657 C -0.18178 0.40023 -0.18191 0.41412 -0.18269 0.42778 C -0.18334 0.4375 -0.18789 0.43796 -0.18269 0.45069 C -0.18164 0.4537 -0.17891 0.45231 -0.17696 0.45324 C -0.17553 0.45417 -0.17409 0.45509 -0.17266 0.45602 C -0.1573 0.45509 -0.1418 0.45579 -0.12644 0.45324 C -0.12513 0.45324 -0.12461 0.44977 -0.12357 0.44815 C -0.12227 0.4463 -0.12071 0.44468 -0.11928 0.44306 C -0.11524 0.42153 -0.11602 0.42893 -0.11928 0.38657 C -0.11954 0.38356 -0.12097 0.38125 -0.12214 0.37893 C -0.12344 0.37685 -0.12526 0.37593 -0.12644 0.37384 C -0.13711 0.35486 -0.12696 0.36574 -0.13803 0.35579 C -0.14089 0.35069 -0.14532 0.34745 -0.14662 0.34051 C -0.14935 0.32639 -0.14649 0.33912 -0.15105 0.325 C -0.15834 0.30231 -0.14974 0.32593 -0.15678 0.30718 C -0.15625 0.27731 -0.15664 0.24722 -0.15534 0.21736 C -0.15508 0.21273 -0.15339 0.2088 -0.15248 0.20463 C -0.15026 0.19398 -0.15053 0.18935 -0.14662 0.18148 C -0.14441 0.17685 -0.13946 0.16875 -0.13946 0.16898 C -0.13659 0.14792 -0.13477 0.14537 -0.13803 0.12245 C -0.13829 0.12014 -0.13972 0.11852 -0.14089 0.11736 C -0.14362 0.11481 -0.14701 0.11528 -0.14961 0.11227 C -0.15105 0.11042 -0.15235 0.10833 -0.15391 0.10718 C -0.15664 0.10486 -0.1625 0.10185 -0.1625 0.10208 C -0.16355 0.10023 -0.16524 0.09931 -0.16537 0.09676 C -0.16602 0.08819 -0.16472 0.07755 -0.16107 0.0713 C -0.1599 0.06898 -0.15834 0.06736 -0.15678 0.06597 C -0.15547 0.06481 -0.15378 0.06458 -0.15248 0.06343 C -0.14349 0.05556 -0.15313 0.05995 -0.14232 0.05579 C -0.13933 0.05463 -0.13386 0.05347 -0.13086 0.05069 C -0.13021 0.05023 -0.12982 0.04884 -0.1293 0.04815 L -0.13516 0.03518 L -0.1293 0.03264 Z " pathEditMode="relative" rAng="0" ptsTypes="AAAAAAAAAAAAAAAAAAAAAAAAAAAAAAAAAAAAAAAAAAAAAAAAAAAAAAAAAAAAAAAAAAAAAAAAAAAAAAAAAAAAAAAAAAAAAAAAAAAAAAAAAAAAAAAAAAAAAAAAAAAAAAAAAAAAAAAAAAAAAA">
                                      <p:cBhvr>
                                        <p:cTn id="34" dur="9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1669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115 L 0.00013 0.00139 C 0.0004 -0.00417 0.0004 -0.01505 0.00222 -0.0213 C 0.00274 -0.02338 0.00378 -0.02477 0.0043 -0.02686 C 0.00521 -0.03056 0.00521 -0.03496 0.00638 -0.0382 L 0.01068 -0.04954 C 0.02175 -0.04815 0.02214 -0.04954 0.02969 -0.04561 C 0.03516 -0.04283 0.03099 -0.04445 0.03816 -0.0382 C 0.04024 -0.03635 0.04454 -0.03519 0.04662 -0.03449 C 0.05235 -0.02755 0.04701 -0.03311 0.05287 -0.02871 C 0.05612 -0.02639 0.05925 -0.02361 0.06237 -0.0213 C 0.06342 -0.02061 0.06445 -0.01945 0.06563 -0.01945 C 0.07995 -0.01829 0.0944 -0.01806 0.10886 -0.0176 C 0.1099 -0.01459 0.11211 -0.01019 0.11211 -0.00625 C 0.11211 0.0037 0.11185 0.01389 0.11094 0.02384 C 0.11042 0.02963 0.10391 0.03518 0.10248 0.03703 C 0.10144 0.03819 0.10066 0.04027 0.09935 0.04074 C 0.09675 0.04166 0.09349 0.04236 0.09089 0.04444 C 0.07253 0.05926 0.09037 0.04745 0.07722 0.05393 C 0.07501 0.05486 0.07266 0.05532 0.07084 0.05764 C 0.0668 0.0625 0.06889 0.06064 0.06445 0.06319 C 0.06015 0.07477 0.06498 0.06342 0.05925 0.07268 C 0.05703 0.07615 0.05533 0.08102 0.05287 0.08379 C 0.05183 0.08518 0.05066 0.08611 0.04974 0.08773 C 0.04857 0.08935 0.04753 0.0912 0.04662 0.09328 C 0.04506 0.09676 0.04232 0.10463 0.04232 0.10486 C 0.0405 0.11782 0.04193 0.10648 0.04024 0.12338 C 0.03985 0.12639 0.04011 0.13009 0.0392 0.13264 C 0.03855 0.13426 0.03711 0.13426 0.03594 0.13449 C 0.03386 0.13541 0.03178 0.13588 0.02969 0.13657 C 0.01693 0.13588 0.0043 0.13564 -0.00833 0.13449 C -0.00977 0.13449 -0.01132 0.13379 -0.01263 0.13264 C -0.02708 0.11967 -0.01342 0.12847 -0.02213 0.12338 C -0.02408 0.1206 -0.028 0.11597 -0.02956 0.11203 C -0.03008 0.11041 -0.0302 0.10833 -0.0306 0.10648 C -0.03033 0.09259 -0.03907 0.05046 -0.0263 0.04074 C -0.025 0.03958 -0.02357 0.03935 -0.02213 0.03889 C -0.01432 0.04074 -0.00651 0.04143 0.00118 0.04444 C 0.00352 0.04537 0.00717 0.05162 0.00964 0.05393 C 0.01472 0.05833 0.0155 0.05787 0.02123 0.05949 C 0.02227 0.06064 0.02318 0.06227 0.02435 0.06319 C 0.0254 0.06412 0.02657 0.06389 0.02748 0.06504 C 0.02878 0.06666 0.02943 0.06921 0.03073 0.07083 C 0.03165 0.07176 0.03282 0.07199 0.03386 0.07268 C 0.0431 0.07731 0.03373 0.07176 0.04128 0.07639 C 0.04623 0.08518 0.04245 0.07916 0.04766 0.08564 C 0.04987 0.08865 0.05248 0.09259 0.05495 0.09514 C 0.05638 0.09652 0.05795 0.09722 0.05925 0.09884 C 0.06303 0.1037 0.06133 0.10509 0.06563 0.10833 C 0.06693 0.10926 0.06835 0.10949 0.0698 0.11018 C 0.07084 0.11134 0.07175 0.11296 0.07292 0.11389 C 0.07435 0.11504 0.07579 0.11504 0.07722 0.11574 C 0.07826 0.11643 0.0793 0.11713 0.08033 0.11759 C 0.08178 0.11828 0.08321 0.11875 0.08464 0.11944 C 0.08672 0.1206 0.09089 0.12338 0.09089 0.12361 C 0.09518 0.12268 0.10131 0.12777 0.10365 0.12152 C 0.10665 0.11296 0.10313 0.10139 0.10248 0.09143 C 0.10235 0.08889 0.10222 0.08611 0.10144 0.08379 C 0.10079 0.08148 0.09935 0.08009 0.0983 0.07824 C 0.09792 0.07639 0.09805 0.07407 0.09727 0.07268 C 0.09545 0.06944 0.09089 0.06504 0.09089 0.06527 C 0.09023 0.06319 0.08985 0.06088 0.08881 0.05949 C 0.0879 0.05833 0.08659 0.05856 0.08568 0.05764 C 0.07838 0.05115 0.08698 0.05578 0.07826 0.05185 C 0.0698 0.04189 0.07995 0.05509 0.07292 0.04259 C 0.07201 0.04097 0.07071 0.04027 0.0698 0.03889 C 0.05898 0.02176 0.06745 0.0324 0.06028 0.02384 C 0.05964 0.02199 0.0586 0.02037 0.0582 0.01805 C 0.05756 0.01527 0.05756 0.0118 0.05717 0.00879 C 0.05691 0.00694 0.05638 0.00509 0.05612 0.00324 C 0.0556 0.00069 0.05533 -0.00186 0.05495 -0.0044 C 0.05469 -0.04514 0.05495 -0.08588 0.05391 -0.12639 C 0.05391 -0.12917 0.05248 -0.13125 0.05183 -0.13403 C 0.04908 -0.14607 0.05079 -0.14584 0.04545 -0.15648 C 0.04376 -0.15996 0.03894 -0.16273 0.03698 -0.16389 C 0.02969 -0.16343 0.02227 -0.1632 0.01485 -0.16204 C 0.01185 -0.16181 0.00795 -0.15834 0.00533 -0.15648 C 0.0043 -0.15579 0.00313 -0.15556 0.00222 -0.15463 C 0.00105 -0.15371 0.00013 -0.15186 -0.00104 -0.15093 C -0.00234 -0.14977 -0.00377 -0.14954 -0.0052 -0.14908 C -0.01132 -0.14167 -0.00546 -0.14792 -0.01159 -0.14329 C -0.01797 -0.13843 -0.01368 -0.14121 -0.01888 -0.13588 C -0.02032 -0.13449 -0.02188 -0.13357 -0.02317 -0.13218 C -0.02539 -0.12986 -0.02708 -0.12593 -0.02956 -0.12454 C -0.0336 -0.12223 -0.03632 -0.12037 -0.04115 -0.11898 C -0.04987 -0.11644 -0.04532 -0.1176 -0.05482 -0.11528 C -0.06394 -0.1044 -0.05247 -0.11736 -0.0612 -0.10949 C -0.06355 -0.10741 -0.06589 -0.10371 -0.06758 -0.10023 C -0.06835 -0.09838 -0.06889 -0.0963 -0.06967 -0.09445 C -0.07175 -0.0794 -0.07292 -0.07454 -0.06967 -0.05324 C -0.06745 -0.03912 -0.0642 -0.03959 -0.05912 -0.03449 C -0.05795 -0.03334 -0.05703 -0.03148 -0.05586 -0.03079 C -0.05092 -0.02662 -0.04857 -0.02662 -0.04322 -0.025 C -0.03398 -0.01945 -0.04648 -0.02639 -0.02422 -0.0213 C -0.01732 -0.01968 -0.01758 -0.01806 -0.01263 -0.01574 C -0.00716 -0.01297 -0.00677 -0.01343 0.00013 -0.01181 C 0.00691 -0.00787 0.00338 -0.00949 0.01589 -0.00811 C 0.0237 -0.00741 0.03139 -0.00695 0.0392 -0.00625 C 0.04063 -0.00579 0.04766 -0.00394 0.04974 -0.00255 C 0.05092 -0.00162 0.05183 3.33333E-6 0.05287 0.00115 C 0.05325 0.00324 0.05352 0.00509 0.05391 0.00694 C 0.05456 0.00949 0.05598 0.01157 0.05612 0.01435 C 0.05625 0.02546 0.05833 0.05139 0.05287 0.06504 C 0.05208 0.06736 0.05092 0.06898 0.04974 0.07083 C 0.0487 0.07222 0.04779 0.07407 0.04662 0.07453 C 0.04245 0.07592 0.03816 0.07569 0.03386 0.07639 C 0.03217 0.07708 0.03034 0.07824 0.02865 0.07824 C 0.01524 0.07824 0.00951 0.07685 -0.00208 0.07453 C -0.00312 0.07384 -0.00442 0.07407 -0.0052 0.07268 C -0.00885 0.0662 -0.00911 0.06273 -0.01055 0.05578 C -0.0086 0.01504 -0.01198 0.04421 -0.00729 0.02754 C -0.00677 0.02569 -0.0069 0.02338 -0.00624 0.02199 C -0.00546 0.02014 -0.00416 0.01944 -0.00312 0.01805 L -0.00104 0.0125 L 0.00013 0.00115 Z " pathEditMode="relative" rAng="0" ptsTypes="AAAAAAAAAAAAAAAAAAAAAAAAAAAAAAAAAAAAAAAAAAAAAAAAAAAAAAAAAAAAAAAAAAAAAAAAAAAAAAAAAAAAAAAAAAAAAAAAAAAAAAAAAAAAAAAAAAA">
                                      <p:cBhvr>
                                        <p:cTn id="36" dur="7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148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33 -0.00717 L -0.00533 -0.00694 C -0.01966 -0.0081 -0.03411 -0.01319 -0.04843 -0.00972 C -0.05065 -0.00926 -0.04869 -0.00116 -0.04765 0.00255 C -0.0474 0.0037 -0.04257 0.01968 -0.03867 0.02245 C -0.03593 0.02431 -0.03307 0.0257 -0.03033 0.02732 C -0.03138 0.03658 -0.02981 0.03333 -0.03658 0.03472 C -0.06015 0.03912 -0.05143 0.03796 -0.07265 0.03958 C -0.0823 0.03195 -0.08463 0.02847 -0.09765 0.02847 C -0.10235 0.02847 -0.10691 0.03171 -0.11159 0.03357 C -0.11107 0.04375 -0.11211 0.05463 -0.11016 0.06435 C -0.10326 0.09977 -0.09401 0.10185 -0.08033 0.12986 L -0.0754 0.13958 C -0.07657 0.14421 -0.07657 0.15046 -0.0789 0.15324 C -0.09167 0.16736 -0.10378 0.16458 -0.11784 0.16551 C -0.13555 0.16366 -0.13646 0.16736 -0.14909 0.15695 C -0.15014 0.15602 -0.15092 0.1544 -0.15183 0.15324 C -0.15326 0.14653 -0.15443 0.13982 -0.15599 0.13357 C -0.15951 0.11852 -0.17201 0.13889 -0.15456 0.09283 C -0.15222 0.08658 -0.14623 0.09028 -0.14206 0.08912 L -0.08098 0.09144 C -0.07695 0.09213 -0.06992 0.10139 -0.06992 0.10162 C -0.05299 0.14259 -0.07852 0.07616 -0.06158 0.14213 C -0.05989 0.14861 -0.05611 0.15301 -0.05325 0.1581 C -0.0526 0.15926 -0.05195 0.15995 -0.05117 0.16065 C -0.04752 0.16366 -0.04388 0.16713 -0.0401 0.16921 C -0.03658 0.1713 -0.02734 0.17222 -0.02343 0.17292 L -0.00325 0.17662 C -0.00234 0.18195 -0.00026 0.18704 -0.00052 0.19283 C -0.00052 0.19699 -0.00182 0.20185 -0.0039 0.20394 C -0.00859 0.20833 -0.01419 0.2081 -0.01927 0.21134 C -0.02018 0.21181 -0.02981 0.21783 -0.03177 0.21991 C -0.03515 0.22361 -0.03619 0.22685 -0.03867 0.23218 C -0.03658 0.23796 -0.03476 0.24398 -0.03242 0.24954 C -0.02864 0.25833 -0.03152 0.2456 -0.02968 0.25579 C -0.02981 0.25741 -0.02968 0.25926 -0.03033 0.26065 C -0.03124 0.2625 -0.03268 0.26296 -0.03385 0.26435 C -0.03437 0.26528 -0.0371 0.26991 -0.03723 0.27176 C -0.03763 0.27454 -0.03723 0.27755 -0.03723 0.28033 L -0.0289 0.30764 L -0.06992 0.30625 L -0.0845 0.30394 L -0.1004 0.30394 C -0.1254 0.30208 -0.15118 0.30926 -0.1754 0.29884 C -0.18256 0.29583 -0.1879 0.2669 -0.1879 0.26713 C -0.18855 0.26227 -0.19141 0.24537 -0.19076 0.23958 C -0.19024 0.23519 -0.18959 0.22917 -0.18724 0.22732 C -0.17696 0.21945 -0.15456 0.2125 -0.15456 0.21273 C -0.15391 0.20718 -0.15222 0.20185 -0.15248 0.19653 C -0.15717 0.09722 -0.15599 0.12708 -0.16224 0.08033 C -0.16368 0.06968 -0.16133 0.0544 -0.16641 0.04838 C -0.17266 0.04097 -0.16797 0.04699 -0.17748 0.02477 C -0.17852 0.01829 -0.18073 0.01181 -0.18034 0.00509 C -0.17865 -0.01921 -0.17461 -0.04282 -0.17123 -0.06643 C -0.17097 -0.06921 -0.16862 -0.07199 -0.16784 -0.07384 C -0.16654 -0.07662 -0.16563 -0.07986 -0.16433 -0.08264 C -0.16277 -0.08611 -0.16068 -0.08819 -0.15873 -0.0912 C -0.15808 -0.09236 -0.15756 -0.09398 -0.15665 -0.09491 C -0.1556 -0.09606 -0.1543 -0.0963 -0.15326 -0.09745 C -0.14063 -0.10972 -0.15404 -0.09861 -0.14701 -0.10347 C -0.14532 -0.10486 -0.14389 -0.10694 -0.14206 -0.10717 C -0.13425 -0.10926 -0.12644 -0.10972 -0.11849 -0.11088 C -0.10873 -0.10926 -0.09908 -0.1081 -0.08933 -0.10602 C -0.0875 -0.10555 -0.08555 -0.10486 -0.08372 -0.10347 C -0.08047 -0.10116 -0.07735 -0.09792 -0.07408 -0.09491 C -0.07057 -0.08704 -0.06484 -0.08125 -0.06367 -0.07153 C -0.05898 -0.03588 -0.07187 -0.02662 -0.08372 -0.00486 C -0.08477 -0.00301 -0.08555 -0.00046 -0.08658 0.00139 C -0.09192 0.01065 -0.09778 0.01921 -0.10326 0.02847 C -0.10378 0.02963 -0.1043 0.03079 -0.10456 0.03218 C -0.10599 0.03796 -0.10704 0.04375 -0.10808 0.04954 C -0.10847 0.05139 -0.1086 0.0537 -0.10873 0.05579 C -0.10899 0.07083 -0.10912 0.08611 -0.10951 0.10139 C -0.11055 0.13935 -0.11185 0.12153 -0.11016 0.1581 C -0.11016 0.15949 -0.10977 0.16065 -0.10951 0.16181 C -0.10717 0.17176 -0.10665 0.16852 -0.09973 0.17917 C -0.09921 0.17986 -0.09882 0.18079 -0.0983 0.18171 C -0.09401 0.1875 -0.08984 0.19375 -0.08515 0.19884 C -0.08333 0.20093 -0.08085 0.20093 -0.0789 0.20255 C -0.07617 0.20509 -0.0733 0.20718 -0.07057 0.20995 C -0.06822 0.2125 -0.06106 0.22153 -0.05677 0.22477 C -0.05598 0.22523 -0.05533 0.2257 -0.05468 0.22616 C -0.05013 0.23403 -0.0582 0.21991 -0.04635 0.23843 C -0.03542 0.25533 -0.04622 0.23843 -0.04075 0.2507 C -0.03789 0.25741 -0.03763 0.25602 -0.0345 0.26065 C -0.03372 0.26181 -0.03307 0.26296 -0.03242 0.26435 C -0.03072 0.27292 -0.03294 0.26227 -0.03033 0.27292 C -0.03007 0.27408 -0.02981 0.27546 -0.02968 0.27662 L -0.03033 0.28658 L -0.03033 0.28681 " pathEditMode="relative" rAng="0" ptsTypes="AAAAAAAAAAAAAAAAAAAAAAAAAAAAAAAAAAAAAAAAAAAAAAAAAAAAAAAAAAAAAAAAAAAAAAAAAAAAAAAAAAAAAAAAAA">
                                      <p:cBhvr>
                                        <p:cTn id="38" dur="5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36" y="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8CCA08-D981-4FE4-B1C9-9C07C9FBD4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/>
              <a:t>Parametry ovlivňující sorpční rovnováhu:</a:t>
            </a:r>
          </a:p>
          <a:p>
            <a:r>
              <a:rPr lang="cs-CZ" dirty="0"/>
              <a:t>Teplota, pH, tlak (u plynných systému)</a:t>
            </a:r>
          </a:p>
          <a:p>
            <a:r>
              <a:rPr lang="cs-CZ" dirty="0"/>
              <a:t>Koncentrace solí s systému (iontová síla)</a:t>
            </a:r>
          </a:p>
          <a:p>
            <a:r>
              <a:rPr lang="cs-CZ" dirty="0"/>
              <a:t>Přítomnost konkurenčních složek (kompetice látek o vazebná místa sorbentu)</a:t>
            </a:r>
          </a:p>
          <a:p>
            <a:endParaRPr lang="cs-CZ" dirty="0"/>
          </a:p>
          <a:p>
            <a:r>
              <a:rPr lang="cs-CZ" b="1" dirty="0"/>
              <a:t>Parametry ovlivňující sorpční kinetiku:</a:t>
            </a:r>
          </a:p>
          <a:p>
            <a:r>
              <a:rPr lang="cs-CZ" dirty="0"/>
              <a:t>Teplota, koncentrace solí s systému (iontová síla) – do jisté míry</a:t>
            </a:r>
          </a:p>
          <a:p>
            <a:r>
              <a:rPr lang="cs-CZ" dirty="0"/>
              <a:t>Velikost mezifázového rozhraní</a:t>
            </a:r>
          </a:p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48D1DB-3E9F-4512-A750-E95DCEEB14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DA2B015-36C4-4400-9846-8404AE1F3BF6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90DC6D4-A6FF-4141-B40C-89EE152F8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Úvod - Teorie sorpce - Mikroměřítko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47327"/>
      </p:ext>
    </p:extLst>
  </p:cSld>
  <p:clrMapOvr>
    <a:masterClrMapping/>
  </p:clrMapOvr>
</p:sld>
</file>

<file path=ppt/theme/theme1.xml><?xml version="1.0" encoding="utf-8"?>
<a:theme xmlns:a="http://schemas.openxmlformats.org/drawingml/2006/main" name="CVR_prezentace_CZ_2019">
  <a:themeElements>
    <a:clrScheme name="CV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54A4"/>
      </a:accent1>
      <a:accent2>
        <a:srgbClr val="009AC7"/>
      </a:accent2>
      <a:accent3>
        <a:srgbClr val="70AD47"/>
      </a:accent3>
      <a:accent4>
        <a:srgbClr val="ED7D31"/>
      </a:accent4>
      <a:accent5>
        <a:srgbClr val="FFC000"/>
      </a:accent5>
      <a:accent6>
        <a:srgbClr val="954F72"/>
      </a:accent6>
      <a:hlink>
        <a:srgbClr val="0054A4"/>
      </a:hlink>
      <a:folHlink>
        <a:srgbClr val="0054A4"/>
      </a:folHlink>
    </a:clrScheme>
    <a:fontScheme name="Montserrat - Roboto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VR_prezentace_CZ_2019" id="{FFB95A89-72BE-4381-AC09-542AD4B3A826}" vid="{A67072E7-8748-4E34-B5EF-810EEC30004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CVR_prezentace_CZ_2019</Template>
  <TotalTime>17873</TotalTime>
  <Words>2907</Words>
  <Application>Microsoft Office PowerPoint</Application>
  <PresentationFormat>Širokoúhlá obrazovka</PresentationFormat>
  <Paragraphs>486</Paragraphs>
  <Slides>52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52</vt:i4>
      </vt:variant>
    </vt:vector>
  </HeadingPairs>
  <TitlesOfParts>
    <vt:vector size="58" baseType="lpstr">
      <vt:lpstr>Arial</vt:lpstr>
      <vt:lpstr>Calibri</vt:lpstr>
      <vt:lpstr>Montserrat</vt:lpstr>
      <vt:lpstr>Roboto</vt:lpstr>
      <vt:lpstr>Times New Roman</vt:lpstr>
      <vt:lpstr>CVR_prezentace_CZ_2019</vt:lpstr>
      <vt:lpstr>Výzkum sorpčních procesů a jejich aplikace v energetice </vt:lpstr>
      <vt:lpstr>Obsah</vt:lpstr>
      <vt:lpstr>Úvod - Sorpce v denním životě</vt:lpstr>
      <vt:lpstr>Úvod - Sorpce v denním životě</vt:lpstr>
      <vt:lpstr>Úvod - Sorpce v denním životě</vt:lpstr>
      <vt:lpstr>Úvod - Teorie sorpce - Mikroměřítko</vt:lpstr>
      <vt:lpstr>Úvod - Teorie sorpce - Mikroměřítko</vt:lpstr>
      <vt:lpstr>Úvod - Teorie sorpce - Mikroměřítko</vt:lpstr>
      <vt:lpstr>Úvod - Teorie sorpce - Mikroměřítko</vt:lpstr>
      <vt:lpstr>Úvod - Teorie sorpce - Shrnutí</vt:lpstr>
      <vt:lpstr>Aplikace sorpce v průmyslu - sorbenty</vt:lpstr>
      <vt:lpstr>Aplikace sorpce v průmyslu – sorpční kolona</vt:lpstr>
      <vt:lpstr>Aplikace sorpce v průmyslu – sorpční kolona</vt:lpstr>
      <vt:lpstr>Aplikace sorpce v průmyslu - sorpce jako nástroj </vt:lpstr>
      <vt:lpstr>Historie výzkumu sorbentů v CVŘ/ÚJV Řež </vt:lpstr>
      <vt:lpstr>Historie výzkumu sorbentů v CVŘ/ÚJV Řež </vt:lpstr>
      <vt:lpstr>Projekty řešené v CVŘ/ÚJV Řež </vt:lpstr>
      <vt:lpstr>Projekty řešené v CVŘ/ÚJV Řež </vt:lpstr>
      <vt:lpstr>Charakterizace ionexových hmot</vt:lpstr>
      <vt:lpstr>Výroba vody pro parovodní cyklus - TP</vt:lpstr>
      <vt:lpstr>Výroba vody pro parovodní cyklus - TP</vt:lpstr>
      <vt:lpstr>Výroba vody pro parovodní cyklus - TP</vt:lpstr>
      <vt:lpstr>Ionexy primárního okruhu JE - TP</vt:lpstr>
      <vt:lpstr>Projekty řešené v CVŘ/ÚJV Řež </vt:lpstr>
      <vt:lpstr>Sorpční modul pro likvidaci těžké havárie jaderné elektrárny (SevAcc)</vt:lpstr>
      <vt:lpstr>SevAcc - kontext  </vt:lpstr>
      <vt:lpstr>SevAcc - kontext  </vt:lpstr>
      <vt:lpstr>SevAcc - aktivity </vt:lpstr>
      <vt:lpstr>SevAcc - 1. Průzkum trhu </vt:lpstr>
      <vt:lpstr>SevAcc - 2. Screeningové testy </vt:lpstr>
      <vt:lpstr>SevAcc - 3. Charakterizace materiálů  </vt:lpstr>
      <vt:lpstr>SevAcc - 4. Aplikační testy  </vt:lpstr>
      <vt:lpstr>SevAcc - Přínosy projektu </vt:lpstr>
      <vt:lpstr>Výzkum a vývoj mobilního zařízení pro zpracování kapalného radioaktivního odpadu</vt:lpstr>
      <vt:lpstr>Výzkum a vývoj mobilního zařízení pro zpracování kapalného radioaktivního odpadu</vt:lpstr>
      <vt:lpstr>Výzkum a vývoj mobilního zařízení pro zpracování kapalného radioaktivního odpadu</vt:lpstr>
      <vt:lpstr>Výzkum a vývoj mobilního zařízení pro zpracování kapalného radioaktivního odpadu</vt:lpstr>
      <vt:lpstr>Výzkum a vývoj mobilního zařízení pro zpracování kapalného radioaktivního odpadu</vt:lpstr>
      <vt:lpstr>Výzkum a vývoj mobilního zařízení pro zpracování kapalného radioaktivního odpadu</vt:lpstr>
      <vt:lpstr>Výzkum a vývoj mobilního zařízení pro zpracování kapalného radioaktivního odpadu - Přínosy pojektu</vt:lpstr>
      <vt:lpstr>Projekty řešené v CVŘ/ÚJV Řež </vt:lpstr>
      <vt:lpstr>Snižování emisí polutantů v plynech a vodných roztocích pomocí zeolitů a jejich kompozitů</vt:lpstr>
      <vt:lpstr>Snižování emisí polutantů v plynech a vodných roztocích pomocí zeolitů a jejich kompozitů</vt:lpstr>
      <vt:lpstr>Snižování emisí polutantů v plynech a vodných roztocích pomocí zeolitů a jejich kompozitů</vt:lpstr>
      <vt:lpstr>Snižování emisí polutantů v plynech a vodných roztocích pomocí zeolitů a jejich kompozitů</vt:lpstr>
      <vt:lpstr>Snižování emisí polutantů v plynech a vodných roztocích pomocí zeolitů a jejich kompozitů</vt:lpstr>
      <vt:lpstr>Snižování emisí polutantů v plynech a vodných roztocích pomocí zeolitů a jejich kompozitů</vt:lpstr>
      <vt:lpstr>Snižování emisí polutantů v plynech a vodných roztocích pomocí zeolitů a jejich kompozitů</vt:lpstr>
      <vt:lpstr>Snižování emisí polutantů v plynech a vodných roztocích pomocí zeolitů a jejich kompozitů</vt:lpstr>
      <vt:lpstr>Snižování emisí polutantů v plynech a vodných roztocích pomocí zeolitů a jejich kompozitů - Přínosy pojektu</vt:lpstr>
      <vt:lpstr>Závěr 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Skala Martin</dc:creator>
  <cp:lastModifiedBy>Safranek Michal</cp:lastModifiedBy>
  <cp:revision>176</cp:revision>
  <dcterms:created xsi:type="dcterms:W3CDTF">2021-02-23T10:42:04Z</dcterms:created>
  <dcterms:modified xsi:type="dcterms:W3CDTF">2021-04-21T08:04:00Z</dcterms:modified>
</cp:coreProperties>
</file>